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35" r:id="rId2"/>
    <p:sldId id="455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9" r:id="rId14"/>
    <p:sldId id="470" r:id="rId15"/>
    <p:sldId id="471" r:id="rId16"/>
    <p:sldId id="473" r:id="rId17"/>
    <p:sldId id="474" r:id="rId18"/>
    <p:sldId id="472" r:id="rId19"/>
    <p:sldId id="475" r:id="rId20"/>
    <p:sldId id="476" r:id="rId21"/>
    <p:sldId id="479" r:id="rId22"/>
    <p:sldId id="477" r:id="rId23"/>
    <p:sldId id="480" r:id="rId24"/>
    <p:sldId id="481" r:id="rId25"/>
    <p:sldId id="478" r:id="rId26"/>
    <p:sldId id="482" r:id="rId27"/>
    <p:sldId id="483" r:id="rId28"/>
    <p:sldId id="484" r:id="rId29"/>
    <p:sldId id="485" r:id="rId30"/>
    <p:sldId id="468" r:id="rId31"/>
    <p:sldId id="486" r:id="rId32"/>
    <p:sldId id="487" r:id="rId33"/>
    <p:sldId id="488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942"/>
    <a:srgbClr val="E8F2F9"/>
    <a:srgbClr val="034682"/>
    <a:srgbClr val="0078D2"/>
    <a:srgbClr val="FF8F00"/>
    <a:srgbClr val="FFFFFF"/>
    <a:srgbClr val="FFC800"/>
    <a:srgbClr val="08CD5A"/>
    <a:srgbClr val="F5F5F5"/>
    <a:srgbClr val="7D8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 autoAdjust="0"/>
    <p:restoredTop sz="93423"/>
  </p:normalViewPr>
  <p:slideViewPr>
    <p:cSldViewPr snapToGrid="0">
      <p:cViewPr varScale="1">
        <p:scale>
          <a:sx n="103" d="100"/>
          <a:sy n="103" d="100"/>
        </p:scale>
        <p:origin x="952" y="176"/>
      </p:cViewPr>
      <p:guideLst>
        <p:guide orient="horz" pos="2856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02766195912901"/>
          <c:y val="0.13598687182399199"/>
          <c:w val="0.39580018069887601"/>
          <c:h val="0.747622851945019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Primary</c:v>
                </c:pt>
                <c:pt idx="1">
                  <c:v>Secondary</c:v>
                </c:pt>
                <c:pt idx="2">
                  <c:v>Tertiary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15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7-B64D-963E-BAF53D345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839637099145802"/>
          <c:y val="0.25243616929761198"/>
          <c:w val="0.22842885851862896"/>
          <c:h val="0.4167408932730060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EBITDA</c:v>
                </c:pt>
              </c:strCache>
            </c:strRef>
          </c:tx>
          <c:spPr>
            <a:solidFill>
              <a:srgbClr val="034D7C"/>
            </a:solidFill>
            <a:ln>
              <a:solidFill>
                <a:srgbClr val="203864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FY17 ACTUAL</c:v>
                </c:pt>
                <c:pt idx="1">
                  <c:v>FY18 ACTUAL</c:v>
                </c:pt>
                <c:pt idx="2">
                  <c:v>FY19 OUTTURN</c:v>
                </c:pt>
                <c:pt idx="3">
                  <c:v>FY20 FORECAST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35</c:v>
                </c:pt>
                <c:pt idx="2">
                  <c:v>45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9-F24D-A2A9-B0F49EFC6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97224376"/>
        <c:axId val="-19972212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Growth (%)</c:v>
                </c:pt>
              </c:strCache>
            </c:strRef>
          </c:tx>
          <c:spPr>
            <a:ln>
              <a:solidFill>
                <a:srgbClr val="ED411F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FY17 ACTUAL</c:v>
                </c:pt>
                <c:pt idx="1">
                  <c:v>FY18 ACTUAL</c:v>
                </c:pt>
                <c:pt idx="2">
                  <c:v>FY19 OUTTURN</c:v>
                </c:pt>
                <c:pt idx="3">
                  <c:v>FY20 FORECAST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0.16666666666666674</c:v>
                </c:pt>
                <c:pt idx="2">
                  <c:v>0.28571428571428581</c:v>
                </c:pt>
                <c:pt idx="3">
                  <c:v>0.44444444444444442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39-F24D-A2A9-B0F49EFC6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7212264"/>
        <c:axId val="-1997215368"/>
      </c:lineChart>
      <c:catAx>
        <c:axId val="-1997224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997221288"/>
        <c:crosses val="autoZero"/>
        <c:auto val="1"/>
        <c:lblAlgn val="ctr"/>
        <c:lblOffset val="100"/>
        <c:noMultiLvlLbl val="0"/>
      </c:catAx>
      <c:valAx>
        <c:axId val="-1997221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1" dirty="0"/>
                  <a:t>Group EBITDA/Earnings </a:t>
                </a:r>
                <a:r>
                  <a:rPr lang="en-US" sz="1200" b="1" baseline="0" dirty="0"/>
                  <a:t>($m)</a:t>
                </a:r>
                <a:endParaRPr lang="en-US" sz="1200" b="1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997224376"/>
        <c:crosses val="autoZero"/>
        <c:crossBetween val="between"/>
      </c:valAx>
      <c:valAx>
        <c:axId val="-199721536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ln>
            <a:solidFill>
              <a:srgbClr val="034D7C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997212264"/>
        <c:crosses val="max"/>
        <c:crossBetween val="between"/>
        <c:majorUnit val="0.1"/>
        <c:minorUnit val="0.02"/>
      </c:valAx>
      <c:catAx>
        <c:axId val="-19972122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97215368"/>
        <c:crosses val="autoZero"/>
        <c:auto val="1"/>
        <c:lblAlgn val="ctr"/>
        <c:lblOffset val="100"/>
        <c:noMultiLvlLbl val="0"/>
      </c:catAx>
      <c:spPr>
        <a:solidFill>
          <a:srgbClr val="F5F5F5"/>
        </a:solidFill>
      </c:spPr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 w="25400">
      <a:solidFill>
        <a:srgbClr val="034D7C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34D7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FY17 ACTUAL</c:v>
                </c:pt>
                <c:pt idx="1">
                  <c:v>FY18 ACTUAL</c:v>
                </c:pt>
                <c:pt idx="2">
                  <c:v>FY19 OUTTURN</c:v>
                </c:pt>
                <c:pt idx="3">
                  <c:v>FY20 FORECAST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210</c:v>
                </c:pt>
                <c:pt idx="1">
                  <c:v>230</c:v>
                </c:pt>
                <c:pt idx="2">
                  <c:v>250</c:v>
                </c:pt>
                <c:pt idx="3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7-2942-9620-9487504E09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0078C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FY17 ACTUAL</c:v>
                </c:pt>
                <c:pt idx="1">
                  <c:v>FY18 ACTUAL</c:v>
                </c:pt>
                <c:pt idx="2">
                  <c:v>FY19 OUTTURN</c:v>
                </c:pt>
                <c:pt idx="3">
                  <c:v>FY20 FORECAST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110</c:v>
                </c:pt>
                <c:pt idx="1">
                  <c:v>115</c:v>
                </c:pt>
                <c:pt idx="2">
                  <c:v>125</c:v>
                </c:pt>
                <c:pt idx="3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47-2942-9620-9487504E09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rgbClr val="586D7A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FY17 ACTUAL</c:v>
                </c:pt>
                <c:pt idx="1">
                  <c:v>FY18 ACTUAL</c:v>
                </c:pt>
                <c:pt idx="2">
                  <c:v>FY19 OUTTURN</c:v>
                </c:pt>
                <c:pt idx="3">
                  <c:v>FY20 FORECAST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55</c:v>
                </c:pt>
                <c:pt idx="1">
                  <c:v>60</c:v>
                </c:pt>
                <c:pt idx="2">
                  <c:v>75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47-2942-9620-9487504E09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AUSTRALIA 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FY17 ACTUAL</c:v>
                </c:pt>
                <c:pt idx="1">
                  <c:v>FY18 ACTUAL</c:v>
                </c:pt>
                <c:pt idx="2">
                  <c:v>FY19 OUTTURN</c:v>
                </c:pt>
                <c:pt idx="3">
                  <c:v>FY20 FORECAST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15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47-2942-9620-9487504E093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6A839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FY17 ACTUAL</c:v>
                </c:pt>
                <c:pt idx="1">
                  <c:v>FY18 ACTUAL</c:v>
                </c:pt>
                <c:pt idx="2">
                  <c:v>FY19 OUTTURN</c:v>
                </c:pt>
                <c:pt idx="3">
                  <c:v>FY20 FORECAST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382</c:v>
                </c:pt>
                <c:pt idx="1">
                  <c:v>415</c:v>
                </c:pt>
                <c:pt idx="2">
                  <c:v>465</c:v>
                </c:pt>
                <c:pt idx="3">
                  <c:v>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47-2942-9620-9487504E0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2255800"/>
        <c:axId val="-2002252632"/>
      </c:barChart>
      <c:catAx>
        <c:axId val="-2002255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02252632"/>
        <c:crosses val="autoZero"/>
        <c:auto val="1"/>
        <c:lblAlgn val="ctr"/>
        <c:lblOffset val="100"/>
        <c:noMultiLvlLbl val="0"/>
      </c:catAx>
      <c:valAx>
        <c:axId val="-2002252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1" dirty="0"/>
                  <a:t>Revenue</a:t>
                </a:r>
                <a:r>
                  <a:rPr lang="en-US" sz="1200" b="1" baseline="0" dirty="0"/>
                  <a:t> ($m)</a:t>
                </a:r>
                <a:endParaRPr lang="en-US" sz="1200" b="1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02255800"/>
        <c:crosses val="autoZero"/>
        <c:crossBetween val="between"/>
      </c:valAx>
      <c:spPr>
        <a:solidFill>
          <a:srgbClr val="F5F5F5"/>
        </a:solidFill>
      </c:spPr>
    </c:plotArea>
    <c:legend>
      <c:legendPos val="r"/>
      <c:overlay val="0"/>
      <c:spPr>
        <a:ln w="31750">
          <a:solidFill>
            <a:srgbClr val="034D7C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34D7C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US</c:v>
                </c:pt>
                <c:pt idx="1">
                  <c:v>UK </c:v>
                </c:pt>
                <c:pt idx="2">
                  <c:v>SWEDEN</c:v>
                </c:pt>
                <c:pt idx="3">
                  <c:v>AUSTRALIA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250</c:v>
                </c:pt>
                <c:pt idx="1">
                  <c:v>125</c:v>
                </c:pt>
                <c:pt idx="2">
                  <c:v>75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B-C747-96B4-D9C4D2171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34D7C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rgbClr val="034D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CURRENT</c:v>
                </c:pt>
                <c:pt idx="1">
                  <c:v>2018 ACTUAL</c:v>
                </c:pt>
                <c:pt idx="2">
                  <c:v>2017 ACTUAL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40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2-924A-94F6-D7B67BE0C9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CURRENT</c:v>
                </c:pt>
                <c:pt idx="1">
                  <c:v>2018 ACTUAL</c:v>
                </c:pt>
                <c:pt idx="2">
                  <c:v>2017 ACTUAL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-10</c:v>
                </c:pt>
                <c:pt idx="1">
                  <c:v>-15</c:v>
                </c:pt>
                <c:pt idx="2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A2-924A-94F6-D7B67BE0C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97175800"/>
        <c:axId val="-199717263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CASH/(DEBT)</c:v>
                </c:pt>
              </c:strCache>
            </c:strRef>
          </c:tx>
          <c:spPr>
            <a:ln>
              <a:solidFill>
                <a:srgbClr val="ED411F"/>
              </a:solidFill>
            </a:ln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CURRENT</c:v>
                </c:pt>
                <c:pt idx="1">
                  <c:v>2018 ACTUAL</c:v>
                </c:pt>
                <c:pt idx="2">
                  <c:v>2017 ACTUAL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</c:v>
                </c:pt>
                <c:pt idx="1">
                  <c:v>25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A2-924A-94F6-D7B67BE0C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7161256"/>
        <c:axId val="-1997166872"/>
      </c:lineChart>
      <c:catAx>
        <c:axId val="-1997175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997172632"/>
        <c:crosses val="autoZero"/>
        <c:auto val="1"/>
        <c:lblAlgn val="ctr"/>
        <c:lblOffset val="100"/>
        <c:noMultiLvlLbl val="0"/>
      </c:catAx>
      <c:valAx>
        <c:axId val="-1997172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1" dirty="0"/>
                  <a:t>Closing Group Cash/Debt ($m)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997175800"/>
        <c:crosses val="autoZero"/>
        <c:crossBetween val="between"/>
      </c:valAx>
      <c:valAx>
        <c:axId val="-19971668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1" dirty="0"/>
                  <a:t>Net Cash/(Debt) ($m)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997161256"/>
        <c:crosses val="max"/>
        <c:crossBetween val="between"/>
      </c:valAx>
      <c:catAx>
        <c:axId val="-19971612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97166872"/>
        <c:crosses val="autoZero"/>
        <c:auto val="1"/>
        <c:lblAlgn val="ctr"/>
        <c:lblOffset val="100"/>
        <c:noMultiLvlLbl val="0"/>
      </c:catAx>
      <c:spPr>
        <a:ln>
          <a:solidFill>
            <a:srgbClr val="034D7C"/>
          </a:solidFill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34D7C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C3AC1-7EC0-C444-8892-B933032893B9}" type="doc">
      <dgm:prSet loTypeId="urn:microsoft.com/office/officeart/2005/8/layout/hierarchy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846DC-C58D-AD4E-996B-EFD38CE6005A}">
      <dgm:prSet phldrT="[Text]" custT="1"/>
      <dgm:spPr>
        <a:solidFill>
          <a:schemeClr val="bg1"/>
        </a:solidFill>
        <a:ln w="25400">
          <a:solidFill>
            <a:srgbClr val="034D7C"/>
          </a:solidFill>
        </a:ln>
      </dgm:spPr>
      <dgm:t>
        <a:bodyPr/>
        <a:lstStyle/>
        <a:p>
          <a:r>
            <a:rPr lang="en-US" sz="1500" dirty="0">
              <a:solidFill>
                <a:schemeClr val="tx2"/>
              </a:solidFill>
            </a:rPr>
            <a:t>HOLDING COMPANY </a:t>
          </a:r>
          <a:r>
            <a:rPr lang="en-US" sz="1200" dirty="0">
              <a:solidFill>
                <a:schemeClr val="tx2"/>
              </a:solidFill>
            </a:rPr>
            <a:t>[Country]</a:t>
          </a:r>
        </a:p>
      </dgm:t>
    </dgm:pt>
    <dgm:pt modelId="{CBDEB641-4B74-514B-8647-7DE563D9C509}" type="parTrans" cxnId="{A772620D-0F7D-FF4F-A0C9-5735EF2F0FA3}">
      <dgm:prSet/>
      <dgm:spPr/>
      <dgm:t>
        <a:bodyPr/>
        <a:lstStyle/>
        <a:p>
          <a:endParaRPr lang="en-US"/>
        </a:p>
      </dgm:t>
    </dgm:pt>
    <dgm:pt modelId="{C6D65369-C344-7A40-9A29-A23CD4B6C207}" type="sibTrans" cxnId="{A772620D-0F7D-FF4F-A0C9-5735EF2F0FA3}">
      <dgm:prSet/>
      <dgm:spPr/>
      <dgm:t>
        <a:bodyPr/>
        <a:lstStyle/>
        <a:p>
          <a:endParaRPr lang="en-US"/>
        </a:p>
      </dgm:t>
    </dgm:pt>
    <dgm:pt modelId="{B61A7469-9CA0-DA4D-A7FD-F9758EB1CDD9}">
      <dgm:prSet phldrT="[Text]" custT="1"/>
      <dgm:spPr>
        <a:solidFill>
          <a:schemeClr val="bg1"/>
        </a:solidFill>
        <a:ln w="25400">
          <a:solidFill>
            <a:srgbClr val="034D7C"/>
          </a:solidFill>
        </a:ln>
      </dgm:spPr>
      <dgm:t>
        <a:bodyPr/>
        <a:lstStyle/>
        <a:p>
          <a:r>
            <a:rPr lang="en-US" sz="1500" dirty="0">
              <a:solidFill>
                <a:schemeClr val="tx2"/>
              </a:solidFill>
            </a:rPr>
            <a:t>Subsidiary </a:t>
          </a:r>
          <a:r>
            <a:rPr lang="en-US" sz="1200" dirty="0">
              <a:solidFill>
                <a:schemeClr val="tx2"/>
              </a:solidFill>
            </a:rPr>
            <a:t>[Country]</a:t>
          </a:r>
        </a:p>
      </dgm:t>
    </dgm:pt>
    <dgm:pt modelId="{206A6FE5-924A-204B-AF16-DC3349FA6392}" type="parTrans" cxnId="{5C869EA8-E9E5-DC47-B18F-58B5BEC37A01}">
      <dgm:prSet/>
      <dgm:spPr>
        <a:ln w="25400">
          <a:solidFill>
            <a:srgbClr val="034D7C"/>
          </a:solidFill>
        </a:ln>
      </dgm:spPr>
      <dgm:t>
        <a:bodyPr/>
        <a:lstStyle/>
        <a:p>
          <a:endParaRPr lang="en-US"/>
        </a:p>
      </dgm:t>
    </dgm:pt>
    <dgm:pt modelId="{DC35D2EB-E59E-3140-A3D9-0668FDC35D99}" type="sibTrans" cxnId="{5C869EA8-E9E5-DC47-B18F-58B5BEC37A01}">
      <dgm:prSet/>
      <dgm:spPr/>
      <dgm:t>
        <a:bodyPr/>
        <a:lstStyle/>
        <a:p>
          <a:endParaRPr lang="en-US"/>
        </a:p>
      </dgm:t>
    </dgm:pt>
    <dgm:pt modelId="{4A0C36DC-D89E-214E-80FE-1D027FC1C48A}">
      <dgm:prSet phldrT="[Text]" custT="1"/>
      <dgm:spPr>
        <a:solidFill>
          <a:schemeClr val="bg1"/>
        </a:solidFill>
        <a:ln w="25400">
          <a:solidFill>
            <a:srgbClr val="034D7C"/>
          </a:solidFill>
        </a:ln>
      </dgm:spPr>
      <dgm:t>
        <a:bodyPr/>
        <a:lstStyle/>
        <a:p>
          <a:r>
            <a:rPr lang="en-US" sz="1500" dirty="0">
              <a:solidFill>
                <a:schemeClr val="tx2"/>
              </a:solidFill>
            </a:rPr>
            <a:t>Subsidiary </a:t>
          </a:r>
          <a:r>
            <a:rPr lang="en-US" sz="1200" dirty="0">
              <a:solidFill>
                <a:schemeClr val="tx2"/>
              </a:solidFill>
            </a:rPr>
            <a:t>[Country]</a:t>
          </a:r>
        </a:p>
      </dgm:t>
    </dgm:pt>
    <dgm:pt modelId="{3B0E4153-9688-754E-841C-AFC589736B72}" type="parTrans" cxnId="{A1783C9A-2A3A-854A-83B9-11EA59B6B998}">
      <dgm:prSet/>
      <dgm:spPr>
        <a:ln w="25400">
          <a:solidFill>
            <a:srgbClr val="034D7C"/>
          </a:solidFill>
        </a:ln>
      </dgm:spPr>
      <dgm:t>
        <a:bodyPr/>
        <a:lstStyle/>
        <a:p>
          <a:endParaRPr lang="en-US"/>
        </a:p>
      </dgm:t>
    </dgm:pt>
    <dgm:pt modelId="{8817F9C0-403F-3E45-953C-76D61352637E}" type="sibTrans" cxnId="{A1783C9A-2A3A-854A-83B9-11EA59B6B998}">
      <dgm:prSet/>
      <dgm:spPr/>
      <dgm:t>
        <a:bodyPr/>
        <a:lstStyle/>
        <a:p>
          <a:endParaRPr lang="en-US"/>
        </a:p>
      </dgm:t>
    </dgm:pt>
    <dgm:pt modelId="{301B37D2-755E-6649-A4CD-13281CD9CC58}">
      <dgm:prSet phldrT="[Text]" custT="1"/>
      <dgm:spPr>
        <a:solidFill>
          <a:schemeClr val="bg1"/>
        </a:solidFill>
        <a:ln w="25400">
          <a:solidFill>
            <a:srgbClr val="034D7C"/>
          </a:solidFill>
        </a:ln>
      </dgm:spPr>
      <dgm:t>
        <a:bodyPr/>
        <a:lstStyle/>
        <a:p>
          <a:r>
            <a:rPr lang="en-US" sz="1500" dirty="0">
              <a:solidFill>
                <a:schemeClr val="tx2"/>
              </a:solidFill>
            </a:rPr>
            <a:t>Subsidiary </a:t>
          </a:r>
          <a:r>
            <a:rPr lang="en-US" sz="1200" dirty="0">
              <a:solidFill>
                <a:schemeClr val="tx2"/>
              </a:solidFill>
            </a:rPr>
            <a:t>[Country]</a:t>
          </a:r>
        </a:p>
      </dgm:t>
    </dgm:pt>
    <dgm:pt modelId="{365818BA-563C-BA4C-B21E-F44F6FF0EE71}" type="parTrans" cxnId="{23BFF13E-5D02-D647-B8C9-EA85BB9AA40D}">
      <dgm:prSet/>
      <dgm:spPr>
        <a:ln w="25400">
          <a:solidFill>
            <a:srgbClr val="034D7C"/>
          </a:solidFill>
        </a:ln>
      </dgm:spPr>
      <dgm:t>
        <a:bodyPr/>
        <a:lstStyle/>
        <a:p>
          <a:endParaRPr lang="en-US"/>
        </a:p>
      </dgm:t>
    </dgm:pt>
    <dgm:pt modelId="{9C9065EC-DDE6-2743-B69D-0C2904C29AAD}" type="sibTrans" cxnId="{23BFF13E-5D02-D647-B8C9-EA85BB9AA40D}">
      <dgm:prSet/>
      <dgm:spPr/>
      <dgm:t>
        <a:bodyPr/>
        <a:lstStyle/>
        <a:p>
          <a:endParaRPr lang="en-US"/>
        </a:p>
      </dgm:t>
    </dgm:pt>
    <dgm:pt modelId="{DF1EDDF8-F4DD-C642-9A94-05347987977A}">
      <dgm:prSet phldrT="[Text]" custT="1"/>
      <dgm:spPr>
        <a:solidFill>
          <a:schemeClr val="bg1"/>
        </a:solidFill>
        <a:ln w="25400">
          <a:solidFill>
            <a:srgbClr val="034D7C"/>
          </a:solidFill>
        </a:ln>
      </dgm:spPr>
      <dgm:t>
        <a:bodyPr/>
        <a:lstStyle/>
        <a:p>
          <a:r>
            <a:rPr lang="en-US" sz="1500" dirty="0">
              <a:solidFill>
                <a:schemeClr val="tx2"/>
              </a:solidFill>
            </a:rPr>
            <a:t>Subsidiary </a:t>
          </a:r>
          <a:r>
            <a:rPr lang="en-US" sz="1200" dirty="0">
              <a:solidFill>
                <a:schemeClr val="tx2"/>
              </a:solidFill>
            </a:rPr>
            <a:t>[Country]</a:t>
          </a:r>
        </a:p>
      </dgm:t>
    </dgm:pt>
    <dgm:pt modelId="{B9E7293E-60CF-A846-914D-E2D603BC8CF9}" type="parTrans" cxnId="{9426587F-1A60-3046-AC6A-4C0091F4B5C1}">
      <dgm:prSet/>
      <dgm:spPr>
        <a:ln w="25400">
          <a:solidFill>
            <a:srgbClr val="034D7C"/>
          </a:solidFill>
        </a:ln>
      </dgm:spPr>
      <dgm:t>
        <a:bodyPr/>
        <a:lstStyle/>
        <a:p>
          <a:endParaRPr lang="en-US"/>
        </a:p>
      </dgm:t>
    </dgm:pt>
    <dgm:pt modelId="{34DEC63C-90E3-664B-BCA1-85944222DCE6}" type="sibTrans" cxnId="{9426587F-1A60-3046-AC6A-4C0091F4B5C1}">
      <dgm:prSet/>
      <dgm:spPr/>
      <dgm:t>
        <a:bodyPr/>
        <a:lstStyle/>
        <a:p>
          <a:endParaRPr lang="en-US"/>
        </a:p>
      </dgm:t>
    </dgm:pt>
    <dgm:pt modelId="{76E9F60A-0313-DB4D-A2A4-616D8CD76162}">
      <dgm:prSet phldrT="[Text]"/>
      <dgm:spPr>
        <a:solidFill>
          <a:srgbClr val="F5F5F5"/>
        </a:solidFill>
      </dgm:spPr>
      <dgm:t>
        <a:bodyPr/>
        <a:lstStyle/>
        <a:p>
          <a:endParaRPr lang="en-US" dirty="0"/>
        </a:p>
      </dgm:t>
    </dgm:pt>
    <dgm:pt modelId="{3BCD4A74-1D4B-024E-A466-DB2AA0CD0A6F}" type="parTrans" cxnId="{3DF59027-DD77-6847-9FEF-2D8A5BA7965B}">
      <dgm:prSet/>
      <dgm:spPr/>
      <dgm:t>
        <a:bodyPr/>
        <a:lstStyle/>
        <a:p>
          <a:endParaRPr lang="en-US"/>
        </a:p>
      </dgm:t>
    </dgm:pt>
    <dgm:pt modelId="{39B93BAD-8C03-F045-AC54-3316FFA82F88}" type="sibTrans" cxnId="{3DF59027-DD77-6847-9FEF-2D8A5BA7965B}">
      <dgm:prSet/>
      <dgm:spPr/>
      <dgm:t>
        <a:bodyPr/>
        <a:lstStyle/>
        <a:p>
          <a:endParaRPr lang="en-US"/>
        </a:p>
      </dgm:t>
    </dgm:pt>
    <dgm:pt modelId="{C37CDDA6-A919-8D49-A060-62C9900DECBD}">
      <dgm:prSet phldrT="[Text]"/>
      <dgm:spPr>
        <a:solidFill>
          <a:srgbClr val="F5F5F5"/>
        </a:solidFill>
      </dgm:spPr>
      <dgm:t>
        <a:bodyPr/>
        <a:lstStyle/>
        <a:p>
          <a:endParaRPr lang="en-US" dirty="0"/>
        </a:p>
      </dgm:t>
    </dgm:pt>
    <dgm:pt modelId="{ADB04A91-65E2-FB49-839D-5FAFFA82EB07}" type="parTrans" cxnId="{78003A30-D7F8-0D43-8EDD-1B9FF3F7AFF8}">
      <dgm:prSet/>
      <dgm:spPr/>
      <dgm:t>
        <a:bodyPr/>
        <a:lstStyle/>
        <a:p>
          <a:endParaRPr lang="en-US"/>
        </a:p>
      </dgm:t>
    </dgm:pt>
    <dgm:pt modelId="{00C92F20-EBF7-8A47-AF76-F14EB3E9964F}" type="sibTrans" cxnId="{78003A30-D7F8-0D43-8EDD-1B9FF3F7AFF8}">
      <dgm:prSet/>
      <dgm:spPr/>
      <dgm:t>
        <a:bodyPr/>
        <a:lstStyle/>
        <a:p>
          <a:endParaRPr lang="en-US"/>
        </a:p>
      </dgm:t>
    </dgm:pt>
    <dgm:pt modelId="{D8232F90-69D7-5B4C-B55C-4BCDE26E7C64}">
      <dgm:prSet phldrT="[Text]"/>
      <dgm:spPr>
        <a:solidFill>
          <a:srgbClr val="F5F5F5"/>
        </a:solidFill>
      </dgm:spPr>
      <dgm:t>
        <a:bodyPr/>
        <a:lstStyle/>
        <a:p>
          <a:endParaRPr lang="en-US" dirty="0"/>
        </a:p>
      </dgm:t>
    </dgm:pt>
    <dgm:pt modelId="{BCAF146D-AAE0-6541-A0A9-578B69D778FD}" type="parTrans" cxnId="{1CDAB9A7-481A-7746-B6EF-17F83F896473}">
      <dgm:prSet/>
      <dgm:spPr/>
      <dgm:t>
        <a:bodyPr/>
        <a:lstStyle/>
        <a:p>
          <a:endParaRPr lang="en-US"/>
        </a:p>
      </dgm:t>
    </dgm:pt>
    <dgm:pt modelId="{7B7C1E64-EC50-E842-A5A4-61E9E94DB202}" type="sibTrans" cxnId="{1CDAB9A7-481A-7746-B6EF-17F83F896473}">
      <dgm:prSet/>
      <dgm:spPr/>
      <dgm:t>
        <a:bodyPr/>
        <a:lstStyle/>
        <a:p>
          <a:endParaRPr lang="en-US"/>
        </a:p>
      </dgm:t>
    </dgm:pt>
    <dgm:pt modelId="{B67B8525-534A-BB49-84FB-44185C3A4949}" type="pres">
      <dgm:prSet presAssocID="{821C3AC1-7EC0-C444-8892-B933032893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7F31B4-6A2A-6B40-9C6B-CB298E855515}" type="pres">
      <dgm:prSet presAssocID="{821C3AC1-7EC0-C444-8892-B933032893B9}" presName="hierFlow" presStyleCnt="0"/>
      <dgm:spPr/>
    </dgm:pt>
    <dgm:pt modelId="{7AB14FF0-44EB-594C-9A8A-3F623FB749B7}" type="pres">
      <dgm:prSet presAssocID="{821C3AC1-7EC0-C444-8892-B933032893B9}" presName="firstBuf" presStyleCnt="0"/>
      <dgm:spPr/>
    </dgm:pt>
    <dgm:pt modelId="{327748D5-C466-A54E-9F9B-0FD700AAAD14}" type="pres">
      <dgm:prSet presAssocID="{821C3AC1-7EC0-C444-8892-B933032893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F38F079-65CF-7640-BFF4-60FCB1622FE6}" type="pres">
      <dgm:prSet presAssocID="{A8F846DC-C58D-AD4E-996B-EFD38CE6005A}" presName="Name14" presStyleCnt="0"/>
      <dgm:spPr/>
    </dgm:pt>
    <dgm:pt modelId="{0AB0E19D-F09B-2543-AF68-6E352F68AA1C}" type="pres">
      <dgm:prSet presAssocID="{A8F846DC-C58D-AD4E-996B-EFD38CE6005A}" presName="level1Shape" presStyleLbl="node0" presStyleIdx="0" presStyleCnt="1">
        <dgm:presLayoutVars>
          <dgm:chPref val="3"/>
        </dgm:presLayoutVars>
      </dgm:prSet>
      <dgm:spPr/>
    </dgm:pt>
    <dgm:pt modelId="{C972F869-D6AD-5346-B4F4-5428CED06DF3}" type="pres">
      <dgm:prSet presAssocID="{A8F846DC-C58D-AD4E-996B-EFD38CE6005A}" presName="hierChild2" presStyleCnt="0"/>
      <dgm:spPr/>
    </dgm:pt>
    <dgm:pt modelId="{9ED6CDA9-C1B6-EA4E-9B9D-954AA8BC081B}" type="pres">
      <dgm:prSet presAssocID="{206A6FE5-924A-204B-AF16-DC3349FA6392}" presName="Name19" presStyleLbl="parChTrans1D2" presStyleIdx="0" presStyleCnt="2"/>
      <dgm:spPr/>
    </dgm:pt>
    <dgm:pt modelId="{8D18D8FF-352A-F545-ACC3-4E51D93EEEF8}" type="pres">
      <dgm:prSet presAssocID="{B61A7469-9CA0-DA4D-A7FD-F9758EB1CDD9}" presName="Name21" presStyleCnt="0"/>
      <dgm:spPr/>
    </dgm:pt>
    <dgm:pt modelId="{04DF3088-DEE7-424F-9FDE-B9CDF68D15D8}" type="pres">
      <dgm:prSet presAssocID="{B61A7469-9CA0-DA4D-A7FD-F9758EB1CDD9}" presName="level2Shape" presStyleLbl="node2" presStyleIdx="0" presStyleCnt="2"/>
      <dgm:spPr/>
    </dgm:pt>
    <dgm:pt modelId="{E6D5C627-A2A7-EC4F-B062-247DDADFF489}" type="pres">
      <dgm:prSet presAssocID="{B61A7469-9CA0-DA4D-A7FD-F9758EB1CDD9}" presName="hierChild3" presStyleCnt="0"/>
      <dgm:spPr/>
    </dgm:pt>
    <dgm:pt modelId="{E6B04361-1C05-D146-8EB2-798982D5F1AF}" type="pres">
      <dgm:prSet presAssocID="{3B0E4153-9688-754E-841C-AFC589736B72}" presName="Name19" presStyleLbl="parChTrans1D3" presStyleIdx="0" presStyleCnt="2"/>
      <dgm:spPr/>
    </dgm:pt>
    <dgm:pt modelId="{B3BCA919-23E7-D24F-8E63-56FFF83E17E0}" type="pres">
      <dgm:prSet presAssocID="{4A0C36DC-D89E-214E-80FE-1D027FC1C48A}" presName="Name21" presStyleCnt="0"/>
      <dgm:spPr/>
    </dgm:pt>
    <dgm:pt modelId="{6D3F3664-0B0C-C448-A742-7B2C06CFEEDA}" type="pres">
      <dgm:prSet presAssocID="{4A0C36DC-D89E-214E-80FE-1D027FC1C48A}" presName="level2Shape" presStyleLbl="node3" presStyleIdx="0" presStyleCnt="2"/>
      <dgm:spPr/>
    </dgm:pt>
    <dgm:pt modelId="{CC93D767-7071-5A40-9B55-73E216FF4B15}" type="pres">
      <dgm:prSet presAssocID="{4A0C36DC-D89E-214E-80FE-1D027FC1C48A}" presName="hierChild3" presStyleCnt="0"/>
      <dgm:spPr/>
    </dgm:pt>
    <dgm:pt modelId="{5E4BE3E6-268E-B34C-9B16-91D86965E00B}" type="pres">
      <dgm:prSet presAssocID="{365818BA-563C-BA4C-B21E-F44F6FF0EE71}" presName="Name19" presStyleLbl="parChTrans1D3" presStyleIdx="1" presStyleCnt="2"/>
      <dgm:spPr/>
    </dgm:pt>
    <dgm:pt modelId="{99F7E88A-08FC-CE46-AF7E-370F43A5147A}" type="pres">
      <dgm:prSet presAssocID="{301B37D2-755E-6649-A4CD-13281CD9CC58}" presName="Name21" presStyleCnt="0"/>
      <dgm:spPr/>
    </dgm:pt>
    <dgm:pt modelId="{C86C3816-9153-3D4D-B542-802CBB1C8690}" type="pres">
      <dgm:prSet presAssocID="{301B37D2-755E-6649-A4CD-13281CD9CC58}" presName="level2Shape" presStyleLbl="node3" presStyleIdx="1" presStyleCnt="2"/>
      <dgm:spPr/>
    </dgm:pt>
    <dgm:pt modelId="{C7D46506-CBFA-704B-8808-CF6662D6ABFD}" type="pres">
      <dgm:prSet presAssocID="{301B37D2-755E-6649-A4CD-13281CD9CC58}" presName="hierChild3" presStyleCnt="0"/>
      <dgm:spPr/>
    </dgm:pt>
    <dgm:pt modelId="{9DA8FDB8-1350-8B43-9243-9B271E78712A}" type="pres">
      <dgm:prSet presAssocID="{B9E7293E-60CF-A846-914D-E2D603BC8CF9}" presName="Name19" presStyleLbl="parChTrans1D2" presStyleIdx="1" presStyleCnt="2"/>
      <dgm:spPr/>
    </dgm:pt>
    <dgm:pt modelId="{41A7A96F-5E44-1B41-8AE9-9FBF1D056824}" type="pres">
      <dgm:prSet presAssocID="{DF1EDDF8-F4DD-C642-9A94-05347987977A}" presName="Name21" presStyleCnt="0"/>
      <dgm:spPr/>
    </dgm:pt>
    <dgm:pt modelId="{BAF8684D-38E3-D942-9623-F94BCC4F3541}" type="pres">
      <dgm:prSet presAssocID="{DF1EDDF8-F4DD-C642-9A94-05347987977A}" presName="level2Shape" presStyleLbl="node2" presStyleIdx="1" presStyleCnt="2"/>
      <dgm:spPr/>
    </dgm:pt>
    <dgm:pt modelId="{6E9D30CD-66BC-A142-94CB-8CD9644A83B1}" type="pres">
      <dgm:prSet presAssocID="{DF1EDDF8-F4DD-C642-9A94-05347987977A}" presName="hierChild3" presStyleCnt="0"/>
      <dgm:spPr/>
    </dgm:pt>
    <dgm:pt modelId="{A8CD94B8-D6F8-0B47-8F21-FE4A7C89C0E6}" type="pres">
      <dgm:prSet presAssocID="{821C3AC1-7EC0-C444-8892-B933032893B9}" presName="bgShapesFlow" presStyleCnt="0"/>
      <dgm:spPr/>
    </dgm:pt>
    <dgm:pt modelId="{C46E989F-620E-1149-A395-62C20102CBF5}" type="pres">
      <dgm:prSet presAssocID="{76E9F60A-0313-DB4D-A2A4-616D8CD76162}" presName="rectComp" presStyleCnt="0"/>
      <dgm:spPr/>
    </dgm:pt>
    <dgm:pt modelId="{99E6BCE9-85B9-0E40-97CB-7A27AE294390}" type="pres">
      <dgm:prSet presAssocID="{76E9F60A-0313-DB4D-A2A4-616D8CD76162}" presName="bgRect" presStyleLbl="bgShp" presStyleIdx="0" presStyleCnt="3"/>
      <dgm:spPr/>
    </dgm:pt>
    <dgm:pt modelId="{6A69D3A9-5828-BE44-BED2-54772A2AF863}" type="pres">
      <dgm:prSet presAssocID="{76E9F60A-0313-DB4D-A2A4-616D8CD76162}" presName="bgRectTx" presStyleLbl="bgShp" presStyleIdx="0" presStyleCnt="3">
        <dgm:presLayoutVars>
          <dgm:bulletEnabled val="1"/>
        </dgm:presLayoutVars>
      </dgm:prSet>
      <dgm:spPr/>
    </dgm:pt>
    <dgm:pt modelId="{203DEE23-3D07-B045-A326-42E6CFE13F5B}" type="pres">
      <dgm:prSet presAssocID="{76E9F60A-0313-DB4D-A2A4-616D8CD76162}" presName="spComp" presStyleCnt="0"/>
      <dgm:spPr/>
    </dgm:pt>
    <dgm:pt modelId="{2643FF31-A07D-744E-9718-CCDAFEE1AD0C}" type="pres">
      <dgm:prSet presAssocID="{76E9F60A-0313-DB4D-A2A4-616D8CD76162}" presName="vSp" presStyleCnt="0"/>
      <dgm:spPr/>
    </dgm:pt>
    <dgm:pt modelId="{0E4DA254-D48A-5B42-9CAE-5EEA1D41180B}" type="pres">
      <dgm:prSet presAssocID="{C37CDDA6-A919-8D49-A060-62C9900DECBD}" presName="rectComp" presStyleCnt="0"/>
      <dgm:spPr/>
    </dgm:pt>
    <dgm:pt modelId="{3B14D5F7-D3A3-5647-9CAC-6A84F61C2734}" type="pres">
      <dgm:prSet presAssocID="{C37CDDA6-A919-8D49-A060-62C9900DECBD}" presName="bgRect" presStyleLbl="bgShp" presStyleIdx="1" presStyleCnt="3" custLinFactNeighborY="1278"/>
      <dgm:spPr/>
    </dgm:pt>
    <dgm:pt modelId="{079EB3C6-7105-F74D-AEDC-8C5DBA727AD9}" type="pres">
      <dgm:prSet presAssocID="{C37CDDA6-A919-8D49-A060-62C9900DECBD}" presName="bgRectTx" presStyleLbl="bgShp" presStyleIdx="1" presStyleCnt="3">
        <dgm:presLayoutVars>
          <dgm:bulletEnabled val="1"/>
        </dgm:presLayoutVars>
      </dgm:prSet>
      <dgm:spPr/>
    </dgm:pt>
    <dgm:pt modelId="{4F663791-30DD-F047-9404-5CD4674CBBD1}" type="pres">
      <dgm:prSet presAssocID="{C37CDDA6-A919-8D49-A060-62C9900DECBD}" presName="spComp" presStyleCnt="0"/>
      <dgm:spPr/>
    </dgm:pt>
    <dgm:pt modelId="{DB20693C-8675-0E4B-9376-3FB3CEA510D8}" type="pres">
      <dgm:prSet presAssocID="{C37CDDA6-A919-8D49-A060-62C9900DECBD}" presName="vSp" presStyleCnt="0"/>
      <dgm:spPr/>
    </dgm:pt>
    <dgm:pt modelId="{E4BA4B07-839E-994F-9233-9F899FFABAB3}" type="pres">
      <dgm:prSet presAssocID="{D8232F90-69D7-5B4C-B55C-4BCDE26E7C64}" presName="rectComp" presStyleCnt="0"/>
      <dgm:spPr/>
    </dgm:pt>
    <dgm:pt modelId="{E852596F-400D-7E4D-8CEC-459C0DF7F318}" type="pres">
      <dgm:prSet presAssocID="{D8232F90-69D7-5B4C-B55C-4BCDE26E7C64}" presName="bgRect" presStyleLbl="bgShp" presStyleIdx="2" presStyleCnt="3"/>
      <dgm:spPr/>
    </dgm:pt>
    <dgm:pt modelId="{AF60E469-A71B-654F-ABFE-4A110BD7D515}" type="pres">
      <dgm:prSet presAssocID="{D8232F90-69D7-5B4C-B55C-4BCDE26E7C64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A772620D-0F7D-FF4F-A0C9-5735EF2F0FA3}" srcId="{821C3AC1-7EC0-C444-8892-B933032893B9}" destId="{A8F846DC-C58D-AD4E-996B-EFD38CE6005A}" srcOrd="0" destOrd="0" parTransId="{CBDEB641-4B74-514B-8647-7DE563D9C509}" sibTransId="{C6D65369-C344-7A40-9A29-A23CD4B6C207}"/>
    <dgm:cxn modelId="{3DF59027-DD77-6847-9FEF-2D8A5BA7965B}" srcId="{821C3AC1-7EC0-C444-8892-B933032893B9}" destId="{76E9F60A-0313-DB4D-A2A4-616D8CD76162}" srcOrd="1" destOrd="0" parTransId="{3BCD4A74-1D4B-024E-A466-DB2AA0CD0A6F}" sibTransId="{39B93BAD-8C03-F045-AC54-3316FFA82F88}"/>
    <dgm:cxn modelId="{78003A30-D7F8-0D43-8EDD-1B9FF3F7AFF8}" srcId="{821C3AC1-7EC0-C444-8892-B933032893B9}" destId="{C37CDDA6-A919-8D49-A060-62C9900DECBD}" srcOrd="2" destOrd="0" parTransId="{ADB04A91-65E2-FB49-839D-5FAFFA82EB07}" sibTransId="{00C92F20-EBF7-8A47-AF76-F14EB3E9964F}"/>
    <dgm:cxn modelId="{23BFF13E-5D02-D647-B8C9-EA85BB9AA40D}" srcId="{B61A7469-9CA0-DA4D-A7FD-F9758EB1CDD9}" destId="{301B37D2-755E-6649-A4CD-13281CD9CC58}" srcOrd="1" destOrd="0" parTransId="{365818BA-563C-BA4C-B21E-F44F6FF0EE71}" sibTransId="{9C9065EC-DDE6-2743-B69D-0C2904C29AAD}"/>
    <dgm:cxn modelId="{CADA4A45-6196-ED48-810F-C739F9E4BEBE}" type="presOf" srcId="{A8F846DC-C58D-AD4E-996B-EFD38CE6005A}" destId="{0AB0E19D-F09B-2543-AF68-6E352F68AA1C}" srcOrd="0" destOrd="0" presId="urn:microsoft.com/office/officeart/2005/8/layout/hierarchy6"/>
    <dgm:cxn modelId="{06CCCE45-6166-B648-B395-E10DE5661FF4}" type="presOf" srcId="{76E9F60A-0313-DB4D-A2A4-616D8CD76162}" destId="{99E6BCE9-85B9-0E40-97CB-7A27AE294390}" srcOrd="0" destOrd="0" presId="urn:microsoft.com/office/officeart/2005/8/layout/hierarchy6"/>
    <dgm:cxn modelId="{E840934A-083F-474E-AC5D-75B7BD5DA8EF}" type="presOf" srcId="{C37CDDA6-A919-8D49-A060-62C9900DECBD}" destId="{079EB3C6-7105-F74D-AEDC-8C5DBA727AD9}" srcOrd="1" destOrd="0" presId="urn:microsoft.com/office/officeart/2005/8/layout/hierarchy6"/>
    <dgm:cxn modelId="{BEB97177-396D-6542-A977-E5DADC8B55A4}" type="presOf" srcId="{821C3AC1-7EC0-C444-8892-B933032893B9}" destId="{B67B8525-534A-BB49-84FB-44185C3A4949}" srcOrd="0" destOrd="0" presId="urn:microsoft.com/office/officeart/2005/8/layout/hierarchy6"/>
    <dgm:cxn modelId="{6FD4937A-48A9-6A45-AD75-5B52BF027FD9}" type="presOf" srcId="{B61A7469-9CA0-DA4D-A7FD-F9758EB1CDD9}" destId="{04DF3088-DEE7-424F-9FDE-B9CDF68D15D8}" srcOrd="0" destOrd="0" presId="urn:microsoft.com/office/officeart/2005/8/layout/hierarchy6"/>
    <dgm:cxn modelId="{9426587F-1A60-3046-AC6A-4C0091F4B5C1}" srcId="{A8F846DC-C58D-AD4E-996B-EFD38CE6005A}" destId="{DF1EDDF8-F4DD-C642-9A94-05347987977A}" srcOrd="1" destOrd="0" parTransId="{B9E7293E-60CF-A846-914D-E2D603BC8CF9}" sibTransId="{34DEC63C-90E3-664B-BCA1-85944222DCE6}"/>
    <dgm:cxn modelId="{74D62495-D327-1549-9475-64A32119280D}" type="presOf" srcId="{DF1EDDF8-F4DD-C642-9A94-05347987977A}" destId="{BAF8684D-38E3-D942-9623-F94BCC4F3541}" srcOrd="0" destOrd="0" presId="urn:microsoft.com/office/officeart/2005/8/layout/hierarchy6"/>
    <dgm:cxn modelId="{A1783C9A-2A3A-854A-83B9-11EA59B6B998}" srcId="{B61A7469-9CA0-DA4D-A7FD-F9758EB1CDD9}" destId="{4A0C36DC-D89E-214E-80FE-1D027FC1C48A}" srcOrd="0" destOrd="0" parTransId="{3B0E4153-9688-754E-841C-AFC589736B72}" sibTransId="{8817F9C0-403F-3E45-953C-76D61352637E}"/>
    <dgm:cxn modelId="{ED71259B-543B-1145-A644-A225B28CF515}" type="presOf" srcId="{D8232F90-69D7-5B4C-B55C-4BCDE26E7C64}" destId="{AF60E469-A71B-654F-ABFE-4A110BD7D515}" srcOrd="1" destOrd="0" presId="urn:microsoft.com/office/officeart/2005/8/layout/hierarchy6"/>
    <dgm:cxn modelId="{978E11A1-ED32-F44E-913B-C4284A6F0B07}" type="presOf" srcId="{3B0E4153-9688-754E-841C-AFC589736B72}" destId="{E6B04361-1C05-D146-8EB2-798982D5F1AF}" srcOrd="0" destOrd="0" presId="urn:microsoft.com/office/officeart/2005/8/layout/hierarchy6"/>
    <dgm:cxn modelId="{232E3EA3-7DE2-8541-ADEF-43DCD17084AF}" type="presOf" srcId="{76E9F60A-0313-DB4D-A2A4-616D8CD76162}" destId="{6A69D3A9-5828-BE44-BED2-54772A2AF863}" srcOrd="1" destOrd="0" presId="urn:microsoft.com/office/officeart/2005/8/layout/hierarchy6"/>
    <dgm:cxn modelId="{1CDAB9A7-481A-7746-B6EF-17F83F896473}" srcId="{821C3AC1-7EC0-C444-8892-B933032893B9}" destId="{D8232F90-69D7-5B4C-B55C-4BCDE26E7C64}" srcOrd="3" destOrd="0" parTransId="{BCAF146D-AAE0-6541-A0A9-578B69D778FD}" sibTransId="{7B7C1E64-EC50-E842-A5A4-61E9E94DB202}"/>
    <dgm:cxn modelId="{5C869EA8-E9E5-DC47-B18F-58B5BEC37A01}" srcId="{A8F846DC-C58D-AD4E-996B-EFD38CE6005A}" destId="{B61A7469-9CA0-DA4D-A7FD-F9758EB1CDD9}" srcOrd="0" destOrd="0" parTransId="{206A6FE5-924A-204B-AF16-DC3349FA6392}" sibTransId="{DC35D2EB-E59E-3140-A3D9-0668FDC35D99}"/>
    <dgm:cxn modelId="{420A59AE-F568-EF4B-8E6B-4F67F80B3DCA}" type="presOf" srcId="{B9E7293E-60CF-A846-914D-E2D603BC8CF9}" destId="{9DA8FDB8-1350-8B43-9243-9B271E78712A}" srcOrd="0" destOrd="0" presId="urn:microsoft.com/office/officeart/2005/8/layout/hierarchy6"/>
    <dgm:cxn modelId="{8F1C2AB3-6010-EA46-832A-8980824EE15B}" type="presOf" srcId="{D8232F90-69D7-5B4C-B55C-4BCDE26E7C64}" destId="{E852596F-400D-7E4D-8CEC-459C0DF7F318}" srcOrd="0" destOrd="0" presId="urn:microsoft.com/office/officeart/2005/8/layout/hierarchy6"/>
    <dgm:cxn modelId="{7887EAC8-5A32-1D40-8C0A-A92F7E2C7961}" type="presOf" srcId="{206A6FE5-924A-204B-AF16-DC3349FA6392}" destId="{9ED6CDA9-C1B6-EA4E-9B9D-954AA8BC081B}" srcOrd="0" destOrd="0" presId="urn:microsoft.com/office/officeart/2005/8/layout/hierarchy6"/>
    <dgm:cxn modelId="{C5B22DD6-C0BB-424E-AC62-CAC446E52B44}" type="presOf" srcId="{C37CDDA6-A919-8D49-A060-62C9900DECBD}" destId="{3B14D5F7-D3A3-5647-9CAC-6A84F61C2734}" srcOrd="0" destOrd="0" presId="urn:microsoft.com/office/officeart/2005/8/layout/hierarchy6"/>
    <dgm:cxn modelId="{4035CDE0-FADF-1947-9F22-1090782ECD19}" type="presOf" srcId="{365818BA-563C-BA4C-B21E-F44F6FF0EE71}" destId="{5E4BE3E6-268E-B34C-9B16-91D86965E00B}" srcOrd="0" destOrd="0" presId="urn:microsoft.com/office/officeart/2005/8/layout/hierarchy6"/>
    <dgm:cxn modelId="{E6E3B0F8-B4B3-9944-87D5-1B8256879C87}" type="presOf" srcId="{4A0C36DC-D89E-214E-80FE-1D027FC1C48A}" destId="{6D3F3664-0B0C-C448-A742-7B2C06CFEEDA}" srcOrd="0" destOrd="0" presId="urn:microsoft.com/office/officeart/2005/8/layout/hierarchy6"/>
    <dgm:cxn modelId="{11DE84FA-51C9-F148-A6FB-86E7C301FFAB}" type="presOf" srcId="{301B37D2-755E-6649-A4CD-13281CD9CC58}" destId="{C86C3816-9153-3D4D-B542-802CBB1C8690}" srcOrd="0" destOrd="0" presId="urn:microsoft.com/office/officeart/2005/8/layout/hierarchy6"/>
    <dgm:cxn modelId="{34EBB216-E6B2-784A-B021-2C4C9274A8D5}" type="presParOf" srcId="{B67B8525-534A-BB49-84FB-44185C3A4949}" destId="{2B7F31B4-6A2A-6B40-9C6B-CB298E855515}" srcOrd="0" destOrd="0" presId="urn:microsoft.com/office/officeart/2005/8/layout/hierarchy6"/>
    <dgm:cxn modelId="{4B80AF51-AC94-1C48-AB75-43BB2DCE1ABB}" type="presParOf" srcId="{2B7F31B4-6A2A-6B40-9C6B-CB298E855515}" destId="{7AB14FF0-44EB-594C-9A8A-3F623FB749B7}" srcOrd="0" destOrd="0" presId="urn:microsoft.com/office/officeart/2005/8/layout/hierarchy6"/>
    <dgm:cxn modelId="{2A65D671-AF55-2442-AD9B-391C42D87562}" type="presParOf" srcId="{2B7F31B4-6A2A-6B40-9C6B-CB298E855515}" destId="{327748D5-C466-A54E-9F9B-0FD700AAAD14}" srcOrd="1" destOrd="0" presId="urn:microsoft.com/office/officeart/2005/8/layout/hierarchy6"/>
    <dgm:cxn modelId="{F4C0A02F-CA45-064A-A6C3-6CA3F78FF9F1}" type="presParOf" srcId="{327748D5-C466-A54E-9F9B-0FD700AAAD14}" destId="{8F38F079-65CF-7640-BFF4-60FCB1622FE6}" srcOrd="0" destOrd="0" presId="urn:microsoft.com/office/officeart/2005/8/layout/hierarchy6"/>
    <dgm:cxn modelId="{AB64D935-859E-4F4D-81FF-75F5C5D30D63}" type="presParOf" srcId="{8F38F079-65CF-7640-BFF4-60FCB1622FE6}" destId="{0AB0E19D-F09B-2543-AF68-6E352F68AA1C}" srcOrd="0" destOrd="0" presId="urn:microsoft.com/office/officeart/2005/8/layout/hierarchy6"/>
    <dgm:cxn modelId="{2189CE68-9066-314A-AE70-20D3A9F4C99B}" type="presParOf" srcId="{8F38F079-65CF-7640-BFF4-60FCB1622FE6}" destId="{C972F869-D6AD-5346-B4F4-5428CED06DF3}" srcOrd="1" destOrd="0" presId="urn:microsoft.com/office/officeart/2005/8/layout/hierarchy6"/>
    <dgm:cxn modelId="{E5FACB50-E3D9-EF4E-928F-6318572CB398}" type="presParOf" srcId="{C972F869-D6AD-5346-B4F4-5428CED06DF3}" destId="{9ED6CDA9-C1B6-EA4E-9B9D-954AA8BC081B}" srcOrd="0" destOrd="0" presId="urn:microsoft.com/office/officeart/2005/8/layout/hierarchy6"/>
    <dgm:cxn modelId="{A3DB2790-3499-1D44-8081-E2786A401832}" type="presParOf" srcId="{C972F869-D6AD-5346-B4F4-5428CED06DF3}" destId="{8D18D8FF-352A-F545-ACC3-4E51D93EEEF8}" srcOrd="1" destOrd="0" presId="urn:microsoft.com/office/officeart/2005/8/layout/hierarchy6"/>
    <dgm:cxn modelId="{363A3BDA-2CAF-954E-A1D0-66FBE453AA9A}" type="presParOf" srcId="{8D18D8FF-352A-F545-ACC3-4E51D93EEEF8}" destId="{04DF3088-DEE7-424F-9FDE-B9CDF68D15D8}" srcOrd="0" destOrd="0" presId="urn:microsoft.com/office/officeart/2005/8/layout/hierarchy6"/>
    <dgm:cxn modelId="{A4D43CAB-5E4B-5841-BCC4-EC4124CE22C3}" type="presParOf" srcId="{8D18D8FF-352A-F545-ACC3-4E51D93EEEF8}" destId="{E6D5C627-A2A7-EC4F-B062-247DDADFF489}" srcOrd="1" destOrd="0" presId="urn:microsoft.com/office/officeart/2005/8/layout/hierarchy6"/>
    <dgm:cxn modelId="{904E8BC2-E2FA-0C48-BAE6-C305C489B35C}" type="presParOf" srcId="{E6D5C627-A2A7-EC4F-B062-247DDADFF489}" destId="{E6B04361-1C05-D146-8EB2-798982D5F1AF}" srcOrd="0" destOrd="0" presId="urn:microsoft.com/office/officeart/2005/8/layout/hierarchy6"/>
    <dgm:cxn modelId="{7B1397E7-99C6-B24F-85F2-43C4CF26EB9C}" type="presParOf" srcId="{E6D5C627-A2A7-EC4F-B062-247DDADFF489}" destId="{B3BCA919-23E7-D24F-8E63-56FFF83E17E0}" srcOrd="1" destOrd="0" presId="urn:microsoft.com/office/officeart/2005/8/layout/hierarchy6"/>
    <dgm:cxn modelId="{06E7C89A-D0A1-A84F-A6F3-636D8AA7DE59}" type="presParOf" srcId="{B3BCA919-23E7-D24F-8E63-56FFF83E17E0}" destId="{6D3F3664-0B0C-C448-A742-7B2C06CFEEDA}" srcOrd="0" destOrd="0" presId="urn:microsoft.com/office/officeart/2005/8/layout/hierarchy6"/>
    <dgm:cxn modelId="{4AAC2C9C-6B28-9A44-B864-94C6B0F075B8}" type="presParOf" srcId="{B3BCA919-23E7-D24F-8E63-56FFF83E17E0}" destId="{CC93D767-7071-5A40-9B55-73E216FF4B15}" srcOrd="1" destOrd="0" presId="urn:microsoft.com/office/officeart/2005/8/layout/hierarchy6"/>
    <dgm:cxn modelId="{CA54C8DB-CC1A-074B-8DAA-499869E803E7}" type="presParOf" srcId="{E6D5C627-A2A7-EC4F-B062-247DDADFF489}" destId="{5E4BE3E6-268E-B34C-9B16-91D86965E00B}" srcOrd="2" destOrd="0" presId="urn:microsoft.com/office/officeart/2005/8/layout/hierarchy6"/>
    <dgm:cxn modelId="{B4E8058D-74A5-4444-A74C-047017DFF4BA}" type="presParOf" srcId="{E6D5C627-A2A7-EC4F-B062-247DDADFF489}" destId="{99F7E88A-08FC-CE46-AF7E-370F43A5147A}" srcOrd="3" destOrd="0" presId="urn:microsoft.com/office/officeart/2005/8/layout/hierarchy6"/>
    <dgm:cxn modelId="{B9581740-A889-9441-828D-2FC9937CF874}" type="presParOf" srcId="{99F7E88A-08FC-CE46-AF7E-370F43A5147A}" destId="{C86C3816-9153-3D4D-B542-802CBB1C8690}" srcOrd="0" destOrd="0" presId="urn:microsoft.com/office/officeart/2005/8/layout/hierarchy6"/>
    <dgm:cxn modelId="{66D636DF-5099-9246-B32B-CCD687F433A2}" type="presParOf" srcId="{99F7E88A-08FC-CE46-AF7E-370F43A5147A}" destId="{C7D46506-CBFA-704B-8808-CF6662D6ABFD}" srcOrd="1" destOrd="0" presId="urn:microsoft.com/office/officeart/2005/8/layout/hierarchy6"/>
    <dgm:cxn modelId="{B685FFB9-43D0-9543-9A4E-06FA2AA6B1E5}" type="presParOf" srcId="{C972F869-D6AD-5346-B4F4-5428CED06DF3}" destId="{9DA8FDB8-1350-8B43-9243-9B271E78712A}" srcOrd="2" destOrd="0" presId="urn:microsoft.com/office/officeart/2005/8/layout/hierarchy6"/>
    <dgm:cxn modelId="{BD3B1C2D-7C56-1945-8250-973DE00C9BC7}" type="presParOf" srcId="{C972F869-D6AD-5346-B4F4-5428CED06DF3}" destId="{41A7A96F-5E44-1B41-8AE9-9FBF1D056824}" srcOrd="3" destOrd="0" presId="urn:microsoft.com/office/officeart/2005/8/layout/hierarchy6"/>
    <dgm:cxn modelId="{F677AEBA-84D9-8F45-9449-96AB5306D828}" type="presParOf" srcId="{41A7A96F-5E44-1B41-8AE9-9FBF1D056824}" destId="{BAF8684D-38E3-D942-9623-F94BCC4F3541}" srcOrd="0" destOrd="0" presId="urn:microsoft.com/office/officeart/2005/8/layout/hierarchy6"/>
    <dgm:cxn modelId="{7B9AB436-0DF8-DF45-B9FF-6B04285C2C3B}" type="presParOf" srcId="{41A7A96F-5E44-1B41-8AE9-9FBF1D056824}" destId="{6E9D30CD-66BC-A142-94CB-8CD9644A83B1}" srcOrd="1" destOrd="0" presId="urn:microsoft.com/office/officeart/2005/8/layout/hierarchy6"/>
    <dgm:cxn modelId="{8CA89F28-410D-004A-B335-9A6B412003BC}" type="presParOf" srcId="{B67B8525-534A-BB49-84FB-44185C3A4949}" destId="{A8CD94B8-D6F8-0B47-8F21-FE4A7C89C0E6}" srcOrd="1" destOrd="0" presId="urn:microsoft.com/office/officeart/2005/8/layout/hierarchy6"/>
    <dgm:cxn modelId="{C2EF2BC2-4BB5-3F4B-9796-BEF565451658}" type="presParOf" srcId="{A8CD94B8-D6F8-0B47-8F21-FE4A7C89C0E6}" destId="{C46E989F-620E-1149-A395-62C20102CBF5}" srcOrd="0" destOrd="0" presId="urn:microsoft.com/office/officeart/2005/8/layout/hierarchy6"/>
    <dgm:cxn modelId="{73A6ED2F-C6DF-3745-A9EE-A57D73EA0498}" type="presParOf" srcId="{C46E989F-620E-1149-A395-62C20102CBF5}" destId="{99E6BCE9-85B9-0E40-97CB-7A27AE294390}" srcOrd="0" destOrd="0" presId="urn:microsoft.com/office/officeart/2005/8/layout/hierarchy6"/>
    <dgm:cxn modelId="{CBE0D1AF-50C0-614D-9E16-D968B4119C9C}" type="presParOf" srcId="{C46E989F-620E-1149-A395-62C20102CBF5}" destId="{6A69D3A9-5828-BE44-BED2-54772A2AF863}" srcOrd="1" destOrd="0" presId="urn:microsoft.com/office/officeart/2005/8/layout/hierarchy6"/>
    <dgm:cxn modelId="{A9292995-49A6-F443-B977-0D21B4EBA139}" type="presParOf" srcId="{A8CD94B8-D6F8-0B47-8F21-FE4A7C89C0E6}" destId="{203DEE23-3D07-B045-A326-42E6CFE13F5B}" srcOrd="1" destOrd="0" presId="urn:microsoft.com/office/officeart/2005/8/layout/hierarchy6"/>
    <dgm:cxn modelId="{B5E0068B-8FCA-644C-9912-F73D2595DBC7}" type="presParOf" srcId="{203DEE23-3D07-B045-A326-42E6CFE13F5B}" destId="{2643FF31-A07D-744E-9718-CCDAFEE1AD0C}" srcOrd="0" destOrd="0" presId="urn:microsoft.com/office/officeart/2005/8/layout/hierarchy6"/>
    <dgm:cxn modelId="{D53A98BC-6FBC-4345-882B-0E24A113CEF6}" type="presParOf" srcId="{A8CD94B8-D6F8-0B47-8F21-FE4A7C89C0E6}" destId="{0E4DA254-D48A-5B42-9CAE-5EEA1D41180B}" srcOrd="2" destOrd="0" presId="urn:microsoft.com/office/officeart/2005/8/layout/hierarchy6"/>
    <dgm:cxn modelId="{D2C06118-E3ED-0244-9BD7-7E90E3492922}" type="presParOf" srcId="{0E4DA254-D48A-5B42-9CAE-5EEA1D41180B}" destId="{3B14D5F7-D3A3-5647-9CAC-6A84F61C2734}" srcOrd="0" destOrd="0" presId="urn:microsoft.com/office/officeart/2005/8/layout/hierarchy6"/>
    <dgm:cxn modelId="{AEA1A5D4-6B43-FC49-87E5-26E1323514D1}" type="presParOf" srcId="{0E4DA254-D48A-5B42-9CAE-5EEA1D41180B}" destId="{079EB3C6-7105-F74D-AEDC-8C5DBA727AD9}" srcOrd="1" destOrd="0" presId="urn:microsoft.com/office/officeart/2005/8/layout/hierarchy6"/>
    <dgm:cxn modelId="{38C662BC-D3D4-954A-BC7B-C30D2A96D630}" type="presParOf" srcId="{A8CD94B8-D6F8-0B47-8F21-FE4A7C89C0E6}" destId="{4F663791-30DD-F047-9404-5CD4674CBBD1}" srcOrd="3" destOrd="0" presId="urn:microsoft.com/office/officeart/2005/8/layout/hierarchy6"/>
    <dgm:cxn modelId="{8EAAD876-C078-444C-87AF-2363C27E080A}" type="presParOf" srcId="{4F663791-30DD-F047-9404-5CD4674CBBD1}" destId="{DB20693C-8675-0E4B-9376-3FB3CEA510D8}" srcOrd="0" destOrd="0" presId="urn:microsoft.com/office/officeart/2005/8/layout/hierarchy6"/>
    <dgm:cxn modelId="{325D87F6-9CEB-D04F-A93C-B676D9072C36}" type="presParOf" srcId="{A8CD94B8-D6F8-0B47-8F21-FE4A7C89C0E6}" destId="{E4BA4B07-839E-994F-9233-9F899FFABAB3}" srcOrd="4" destOrd="0" presId="urn:microsoft.com/office/officeart/2005/8/layout/hierarchy6"/>
    <dgm:cxn modelId="{F2BB1856-858A-F746-B66A-20D25F3F14B9}" type="presParOf" srcId="{E4BA4B07-839E-994F-9233-9F899FFABAB3}" destId="{E852596F-400D-7E4D-8CEC-459C0DF7F318}" srcOrd="0" destOrd="0" presId="urn:microsoft.com/office/officeart/2005/8/layout/hierarchy6"/>
    <dgm:cxn modelId="{E018C53E-27B7-384F-9A88-24C48FEB69AA}" type="presParOf" srcId="{E4BA4B07-839E-994F-9233-9F899FFABAB3}" destId="{AF60E469-A71B-654F-ABFE-4A110BD7D51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C3AC1-7EC0-C444-8892-B933032893B9}" type="doc">
      <dgm:prSet loTypeId="urn:microsoft.com/office/officeart/2005/8/layout/hierarchy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846DC-C58D-AD4E-996B-EFD38CE6005A}">
      <dgm:prSet phldrT="[Text]" custT="1"/>
      <dgm:spPr>
        <a:solidFill>
          <a:srgbClr val="FFFFFF"/>
        </a:solidFill>
        <a:ln w="25400">
          <a:solidFill>
            <a:srgbClr val="034D7C"/>
          </a:solidFill>
        </a:ln>
      </dgm:spPr>
      <dgm:t>
        <a:bodyPr/>
        <a:lstStyle/>
        <a:p>
          <a:r>
            <a:rPr lang="en-US" sz="900" dirty="0">
              <a:solidFill>
                <a:schemeClr val="tx2"/>
              </a:solidFill>
            </a:rPr>
            <a:t>HOLDING COMPANY </a:t>
          </a:r>
          <a:r>
            <a:rPr lang="en-US" sz="800" dirty="0">
              <a:solidFill>
                <a:schemeClr val="tx2"/>
              </a:solidFill>
            </a:rPr>
            <a:t>[</a:t>
          </a:r>
          <a:r>
            <a:rPr lang="en-US" sz="700" dirty="0">
              <a:solidFill>
                <a:schemeClr val="tx2"/>
              </a:solidFill>
            </a:rPr>
            <a:t>Country</a:t>
          </a:r>
          <a:r>
            <a:rPr lang="en-US" sz="800" dirty="0">
              <a:solidFill>
                <a:schemeClr val="tx2"/>
              </a:solidFill>
            </a:rPr>
            <a:t>]</a:t>
          </a:r>
        </a:p>
      </dgm:t>
    </dgm:pt>
    <dgm:pt modelId="{CBDEB641-4B74-514B-8647-7DE563D9C509}" type="parTrans" cxnId="{A772620D-0F7D-FF4F-A0C9-5735EF2F0FA3}">
      <dgm:prSet/>
      <dgm:spPr/>
      <dgm:t>
        <a:bodyPr/>
        <a:lstStyle/>
        <a:p>
          <a:endParaRPr lang="en-US"/>
        </a:p>
      </dgm:t>
    </dgm:pt>
    <dgm:pt modelId="{C6D65369-C344-7A40-9A29-A23CD4B6C207}" type="sibTrans" cxnId="{A772620D-0F7D-FF4F-A0C9-5735EF2F0FA3}">
      <dgm:prSet/>
      <dgm:spPr/>
      <dgm:t>
        <a:bodyPr/>
        <a:lstStyle/>
        <a:p>
          <a:endParaRPr lang="en-US"/>
        </a:p>
      </dgm:t>
    </dgm:pt>
    <dgm:pt modelId="{B61A7469-9CA0-DA4D-A7FD-F9758EB1CDD9}">
      <dgm:prSet phldrT="[Text]" custT="1"/>
      <dgm:spPr>
        <a:solidFill>
          <a:srgbClr val="FFFFFF"/>
        </a:solidFill>
        <a:ln w="25400">
          <a:solidFill>
            <a:srgbClr val="034D7C"/>
          </a:solidFill>
        </a:ln>
      </dgm:spPr>
      <dgm:t>
        <a:bodyPr/>
        <a:lstStyle/>
        <a:p>
          <a:r>
            <a:rPr lang="en-US" sz="900" dirty="0">
              <a:solidFill>
                <a:schemeClr val="tx2"/>
              </a:solidFill>
            </a:rPr>
            <a:t>Subsidiary </a:t>
          </a:r>
          <a:r>
            <a:rPr lang="en-US" sz="700" dirty="0">
              <a:solidFill>
                <a:schemeClr val="tx2"/>
              </a:solidFill>
            </a:rPr>
            <a:t>[Country]</a:t>
          </a:r>
        </a:p>
      </dgm:t>
    </dgm:pt>
    <dgm:pt modelId="{206A6FE5-924A-204B-AF16-DC3349FA6392}" type="parTrans" cxnId="{5C869EA8-E9E5-DC47-B18F-58B5BEC37A01}">
      <dgm:prSet/>
      <dgm:spPr>
        <a:ln w="25400">
          <a:solidFill>
            <a:srgbClr val="034D7C"/>
          </a:solidFill>
        </a:ln>
      </dgm:spPr>
      <dgm:t>
        <a:bodyPr/>
        <a:lstStyle/>
        <a:p>
          <a:endParaRPr lang="en-US"/>
        </a:p>
      </dgm:t>
    </dgm:pt>
    <dgm:pt modelId="{DC35D2EB-E59E-3140-A3D9-0668FDC35D99}" type="sibTrans" cxnId="{5C869EA8-E9E5-DC47-B18F-58B5BEC37A01}">
      <dgm:prSet/>
      <dgm:spPr/>
      <dgm:t>
        <a:bodyPr/>
        <a:lstStyle/>
        <a:p>
          <a:endParaRPr lang="en-US"/>
        </a:p>
      </dgm:t>
    </dgm:pt>
    <dgm:pt modelId="{4A0C36DC-D89E-214E-80FE-1D027FC1C48A}">
      <dgm:prSet phldrT="[Text]" custT="1"/>
      <dgm:spPr>
        <a:solidFill>
          <a:srgbClr val="FFFFFF"/>
        </a:solidFill>
        <a:ln w="25400">
          <a:solidFill>
            <a:srgbClr val="034D7C"/>
          </a:solidFill>
        </a:ln>
      </dgm:spPr>
      <dgm:t>
        <a:bodyPr/>
        <a:lstStyle/>
        <a:p>
          <a:r>
            <a:rPr lang="en-US" sz="900" dirty="0">
              <a:solidFill>
                <a:schemeClr val="tx2"/>
              </a:solidFill>
            </a:rPr>
            <a:t>Subsidiary </a:t>
          </a:r>
          <a:r>
            <a:rPr lang="en-US" sz="700" dirty="0">
              <a:solidFill>
                <a:schemeClr val="tx2"/>
              </a:solidFill>
            </a:rPr>
            <a:t>[Country</a:t>
          </a:r>
        </a:p>
      </dgm:t>
    </dgm:pt>
    <dgm:pt modelId="{3B0E4153-9688-754E-841C-AFC589736B72}" type="parTrans" cxnId="{A1783C9A-2A3A-854A-83B9-11EA59B6B998}">
      <dgm:prSet/>
      <dgm:spPr>
        <a:ln w="25400">
          <a:solidFill>
            <a:srgbClr val="034D7C"/>
          </a:solidFill>
        </a:ln>
      </dgm:spPr>
      <dgm:t>
        <a:bodyPr/>
        <a:lstStyle/>
        <a:p>
          <a:endParaRPr lang="en-US"/>
        </a:p>
      </dgm:t>
    </dgm:pt>
    <dgm:pt modelId="{8817F9C0-403F-3E45-953C-76D61352637E}" type="sibTrans" cxnId="{A1783C9A-2A3A-854A-83B9-11EA59B6B998}">
      <dgm:prSet/>
      <dgm:spPr/>
      <dgm:t>
        <a:bodyPr/>
        <a:lstStyle/>
        <a:p>
          <a:endParaRPr lang="en-US"/>
        </a:p>
      </dgm:t>
    </dgm:pt>
    <dgm:pt modelId="{301B37D2-755E-6649-A4CD-13281CD9CC58}">
      <dgm:prSet phldrT="[Text]" custT="1"/>
      <dgm:spPr>
        <a:solidFill>
          <a:srgbClr val="FFFFFF"/>
        </a:solidFill>
        <a:ln w="25400">
          <a:solidFill>
            <a:srgbClr val="034D7C"/>
          </a:solidFill>
        </a:ln>
      </dgm:spPr>
      <dgm:t>
        <a:bodyPr/>
        <a:lstStyle/>
        <a:p>
          <a:r>
            <a:rPr lang="en-US" sz="900" dirty="0">
              <a:solidFill>
                <a:schemeClr val="tx2"/>
              </a:solidFill>
            </a:rPr>
            <a:t>Subsidiary </a:t>
          </a:r>
          <a:r>
            <a:rPr lang="en-US" sz="700" dirty="0">
              <a:solidFill>
                <a:schemeClr val="tx2"/>
              </a:solidFill>
            </a:rPr>
            <a:t>[Country]</a:t>
          </a:r>
        </a:p>
      </dgm:t>
    </dgm:pt>
    <dgm:pt modelId="{365818BA-563C-BA4C-B21E-F44F6FF0EE71}" type="parTrans" cxnId="{23BFF13E-5D02-D647-B8C9-EA85BB9AA40D}">
      <dgm:prSet/>
      <dgm:spPr>
        <a:ln w="25400">
          <a:solidFill>
            <a:srgbClr val="034D7C"/>
          </a:solidFill>
        </a:ln>
      </dgm:spPr>
      <dgm:t>
        <a:bodyPr/>
        <a:lstStyle/>
        <a:p>
          <a:endParaRPr lang="en-US"/>
        </a:p>
      </dgm:t>
    </dgm:pt>
    <dgm:pt modelId="{9C9065EC-DDE6-2743-B69D-0C2904C29AAD}" type="sibTrans" cxnId="{23BFF13E-5D02-D647-B8C9-EA85BB9AA40D}">
      <dgm:prSet/>
      <dgm:spPr/>
      <dgm:t>
        <a:bodyPr/>
        <a:lstStyle/>
        <a:p>
          <a:endParaRPr lang="en-US"/>
        </a:p>
      </dgm:t>
    </dgm:pt>
    <dgm:pt modelId="{644D77CC-4F12-7B49-B149-F7CF1399497C}">
      <dgm:prSet phldrT="[Text]" custT="1"/>
      <dgm:spPr>
        <a:solidFill>
          <a:srgbClr val="FFFFFF"/>
        </a:solidFill>
        <a:ln w="25400">
          <a:solidFill>
            <a:srgbClr val="034D7C"/>
          </a:solidFill>
        </a:ln>
      </dgm:spPr>
      <dgm:t>
        <a:bodyPr/>
        <a:lstStyle/>
        <a:p>
          <a:r>
            <a:rPr lang="en-US" sz="900" dirty="0">
              <a:solidFill>
                <a:schemeClr val="tx2"/>
              </a:solidFill>
            </a:rPr>
            <a:t>Subsidiary </a:t>
          </a:r>
          <a:r>
            <a:rPr lang="en-US" sz="700" dirty="0">
              <a:solidFill>
                <a:schemeClr val="tx2"/>
              </a:solidFill>
            </a:rPr>
            <a:t>[Country]</a:t>
          </a:r>
        </a:p>
      </dgm:t>
    </dgm:pt>
    <dgm:pt modelId="{F674BE99-C8A6-5840-84F1-658880621D2A}" type="parTrans" cxnId="{7E7A10C6-6FED-4A4B-B627-AD5C252B6925}">
      <dgm:prSet/>
      <dgm:spPr>
        <a:ln w="25400">
          <a:solidFill>
            <a:srgbClr val="034D7C"/>
          </a:solidFill>
        </a:ln>
      </dgm:spPr>
      <dgm:t>
        <a:bodyPr/>
        <a:lstStyle/>
        <a:p>
          <a:endParaRPr lang="en-US"/>
        </a:p>
      </dgm:t>
    </dgm:pt>
    <dgm:pt modelId="{7129AB6B-A5B3-8948-B612-4B3E1C2A69F9}" type="sibTrans" cxnId="{7E7A10C6-6FED-4A4B-B627-AD5C252B6925}">
      <dgm:prSet/>
      <dgm:spPr/>
      <dgm:t>
        <a:bodyPr/>
        <a:lstStyle/>
        <a:p>
          <a:endParaRPr lang="en-US"/>
        </a:p>
      </dgm:t>
    </dgm:pt>
    <dgm:pt modelId="{DF1EDDF8-F4DD-C642-9A94-05347987977A}">
      <dgm:prSet phldrT="[Text]" custT="1"/>
      <dgm:spPr>
        <a:solidFill>
          <a:srgbClr val="FFFFFF"/>
        </a:solidFill>
        <a:ln w="25400">
          <a:solidFill>
            <a:srgbClr val="FF8F00"/>
          </a:solidFill>
        </a:ln>
      </dgm:spPr>
      <dgm:t>
        <a:bodyPr/>
        <a:lstStyle/>
        <a:p>
          <a:r>
            <a:rPr lang="en-US" sz="900" dirty="0">
              <a:solidFill>
                <a:schemeClr val="tx2"/>
              </a:solidFill>
            </a:rPr>
            <a:t>Target </a:t>
          </a:r>
          <a:r>
            <a:rPr lang="en-US" sz="700" dirty="0">
              <a:solidFill>
                <a:schemeClr val="tx2"/>
              </a:solidFill>
            </a:rPr>
            <a:t>[Country</a:t>
          </a:r>
        </a:p>
      </dgm:t>
    </dgm:pt>
    <dgm:pt modelId="{B9E7293E-60CF-A846-914D-E2D603BC8CF9}" type="parTrans" cxnId="{9426587F-1A60-3046-AC6A-4C0091F4B5C1}">
      <dgm:prSet/>
      <dgm:spPr>
        <a:ln w="25400">
          <a:solidFill>
            <a:srgbClr val="034D7C"/>
          </a:solidFill>
        </a:ln>
      </dgm:spPr>
      <dgm:t>
        <a:bodyPr/>
        <a:lstStyle/>
        <a:p>
          <a:endParaRPr lang="en-US"/>
        </a:p>
      </dgm:t>
    </dgm:pt>
    <dgm:pt modelId="{34DEC63C-90E3-664B-BCA1-85944222DCE6}" type="sibTrans" cxnId="{9426587F-1A60-3046-AC6A-4C0091F4B5C1}">
      <dgm:prSet/>
      <dgm:spPr/>
      <dgm:t>
        <a:bodyPr/>
        <a:lstStyle/>
        <a:p>
          <a:endParaRPr lang="en-US"/>
        </a:p>
      </dgm:t>
    </dgm:pt>
    <dgm:pt modelId="{76E9F60A-0313-DB4D-A2A4-616D8CD76162}">
      <dgm:prSet phldrT="[Text]"/>
      <dgm:spPr>
        <a:solidFill>
          <a:srgbClr val="F5F5F5"/>
        </a:solidFill>
      </dgm:spPr>
      <dgm:t>
        <a:bodyPr/>
        <a:lstStyle/>
        <a:p>
          <a:endParaRPr lang="en-US" dirty="0"/>
        </a:p>
      </dgm:t>
    </dgm:pt>
    <dgm:pt modelId="{3BCD4A74-1D4B-024E-A466-DB2AA0CD0A6F}" type="parTrans" cxnId="{3DF59027-DD77-6847-9FEF-2D8A5BA7965B}">
      <dgm:prSet/>
      <dgm:spPr/>
      <dgm:t>
        <a:bodyPr/>
        <a:lstStyle/>
        <a:p>
          <a:endParaRPr lang="en-US"/>
        </a:p>
      </dgm:t>
    </dgm:pt>
    <dgm:pt modelId="{39B93BAD-8C03-F045-AC54-3316FFA82F88}" type="sibTrans" cxnId="{3DF59027-DD77-6847-9FEF-2D8A5BA7965B}">
      <dgm:prSet/>
      <dgm:spPr/>
      <dgm:t>
        <a:bodyPr/>
        <a:lstStyle/>
        <a:p>
          <a:endParaRPr lang="en-US"/>
        </a:p>
      </dgm:t>
    </dgm:pt>
    <dgm:pt modelId="{C37CDDA6-A919-8D49-A060-62C9900DECBD}">
      <dgm:prSet phldrT="[Text]"/>
      <dgm:spPr>
        <a:solidFill>
          <a:srgbClr val="F5F5F5"/>
        </a:solidFill>
      </dgm:spPr>
      <dgm:t>
        <a:bodyPr/>
        <a:lstStyle/>
        <a:p>
          <a:endParaRPr lang="en-US" dirty="0"/>
        </a:p>
      </dgm:t>
    </dgm:pt>
    <dgm:pt modelId="{ADB04A91-65E2-FB49-839D-5FAFFA82EB07}" type="parTrans" cxnId="{78003A30-D7F8-0D43-8EDD-1B9FF3F7AFF8}">
      <dgm:prSet/>
      <dgm:spPr/>
      <dgm:t>
        <a:bodyPr/>
        <a:lstStyle/>
        <a:p>
          <a:endParaRPr lang="en-US"/>
        </a:p>
      </dgm:t>
    </dgm:pt>
    <dgm:pt modelId="{00C92F20-EBF7-8A47-AF76-F14EB3E9964F}" type="sibTrans" cxnId="{78003A30-D7F8-0D43-8EDD-1B9FF3F7AFF8}">
      <dgm:prSet/>
      <dgm:spPr/>
      <dgm:t>
        <a:bodyPr/>
        <a:lstStyle/>
        <a:p>
          <a:endParaRPr lang="en-US"/>
        </a:p>
      </dgm:t>
    </dgm:pt>
    <dgm:pt modelId="{D8232F90-69D7-5B4C-B55C-4BCDE26E7C64}">
      <dgm:prSet phldrT="[Text]"/>
      <dgm:spPr>
        <a:solidFill>
          <a:srgbClr val="F5F5F5"/>
        </a:solidFill>
      </dgm:spPr>
      <dgm:t>
        <a:bodyPr/>
        <a:lstStyle/>
        <a:p>
          <a:endParaRPr lang="en-US" dirty="0"/>
        </a:p>
      </dgm:t>
    </dgm:pt>
    <dgm:pt modelId="{BCAF146D-AAE0-6541-A0A9-578B69D778FD}" type="parTrans" cxnId="{1CDAB9A7-481A-7746-B6EF-17F83F896473}">
      <dgm:prSet/>
      <dgm:spPr/>
      <dgm:t>
        <a:bodyPr/>
        <a:lstStyle/>
        <a:p>
          <a:endParaRPr lang="en-US"/>
        </a:p>
      </dgm:t>
    </dgm:pt>
    <dgm:pt modelId="{7B7C1E64-EC50-E842-A5A4-61E9E94DB202}" type="sibTrans" cxnId="{1CDAB9A7-481A-7746-B6EF-17F83F896473}">
      <dgm:prSet/>
      <dgm:spPr/>
      <dgm:t>
        <a:bodyPr/>
        <a:lstStyle/>
        <a:p>
          <a:endParaRPr lang="en-US"/>
        </a:p>
      </dgm:t>
    </dgm:pt>
    <dgm:pt modelId="{69CF647A-147B-8D4C-B3C8-CB09DF006078}">
      <dgm:prSet custT="1"/>
      <dgm:spPr>
        <a:solidFill>
          <a:srgbClr val="FFFFFF"/>
        </a:solidFill>
        <a:ln w="25400">
          <a:solidFill>
            <a:srgbClr val="FF8F00"/>
          </a:solidFill>
        </a:ln>
      </dgm:spPr>
      <dgm:t>
        <a:bodyPr/>
        <a:lstStyle/>
        <a:p>
          <a:r>
            <a:rPr lang="en-US" sz="900" dirty="0">
              <a:solidFill>
                <a:schemeClr val="tx2"/>
              </a:solidFill>
            </a:rPr>
            <a:t>Target </a:t>
          </a:r>
          <a:r>
            <a:rPr lang="en-US" sz="700" dirty="0">
              <a:solidFill>
                <a:schemeClr val="tx2"/>
              </a:solidFill>
            </a:rPr>
            <a:t>[Country]</a:t>
          </a:r>
        </a:p>
      </dgm:t>
    </dgm:pt>
    <dgm:pt modelId="{9A234AFF-6951-5B4B-AA82-7D14FBB22B9A}" type="parTrans" cxnId="{CE6DE2AC-CFE0-8C41-B717-4830FF060890}">
      <dgm:prSet/>
      <dgm:spPr>
        <a:ln w="25400">
          <a:solidFill>
            <a:srgbClr val="034D7C"/>
          </a:solidFill>
        </a:ln>
      </dgm:spPr>
      <dgm:t>
        <a:bodyPr/>
        <a:lstStyle/>
        <a:p>
          <a:endParaRPr lang="en-US"/>
        </a:p>
      </dgm:t>
    </dgm:pt>
    <dgm:pt modelId="{58608E4B-AF4F-794C-BC06-4ACFC940F914}" type="sibTrans" cxnId="{CE6DE2AC-CFE0-8C41-B717-4830FF060890}">
      <dgm:prSet/>
      <dgm:spPr/>
      <dgm:t>
        <a:bodyPr/>
        <a:lstStyle/>
        <a:p>
          <a:endParaRPr lang="en-US"/>
        </a:p>
      </dgm:t>
    </dgm:pt>
    <dgm:pt modelId="{25E1BE99-0D06-E04D-BFED-938BA12EDCB6}">
      <dgm:prSet custT="1"/>
      <dgm:spPr>
        <a:solidFill>
          <a:srgbClr val="FFFFFF"/>
        </a:solidFill>
        <a:ln w="25400">
          <a:solidFill>
            <a:srgbClr val="FF8F00"/>
          </a:solidFill>
        </a:ln>
      </dgm:spPr>
      <dgm:t>
        <a:bodyPr/>
        <a:lstStyle/>
        <a:p>
          <a:r>
            <a:rPr lang="en-US" sz="900" dirty="0">
              <a:solidFill>
                <a:schemeClr val="tx2"/>
              </a:solidFill>
            </a:rPr>
            <a:t>Target </a:t>
          </a:r>
          <a:r>
            <a:rPr lang="en-US" sz="700" b="0" dirty="0">
              <a:solidFill>
                <a:schemeClr val="tx2"/>
              </a:solidFill>
            </a:rPr>
            <a:t>[Country]</a:t>
          </a:r>
        </a:p>
      </dgm:t>
    </dgm:pt>
    <dgm:pt modelId="{8B7DB2EE-5DA2-0441-8ABD-CF638E3DC9B5}" type="parTrans" cxnId="{C947F13D-AF4B-5943-890B-2FA6320E8259}">
      <dgm:prSet/>
      <dgm:spPr>
        <a:ln w="25400">
          <a:solidFill>
            <a:srgbClr val="034D7C"/>
          </a:solidFill>
        </a:ln>
      </dgm:spPr>
      <dgm:t>
        <a:bodyPr/>
        <a:lstStyle/>
        <a:p>
          <a:endParaRPr lang="en-US"/>
        </a:p>
      </dgm:t>
    </dgm:pt>
    <dgm:pt modelId="{492270A4-3794-1A4E-BD6E-3090DE3C94DD}" type="sibTrans" cxnId="{C947F13D-AF4B-5943-890B-2FA6320E8259}">
      <dgm:prSet/>
      <dgm:spPr/>
      <dgm:t>
        <a:bodyPr/>
        <a:lstStyle/>
        <a:p>
          <a:endParaRPr lang="en-US"/>
        </a:p>
      </dgm:t>
    </dgm:pt>
    <dgm:pt modelId="{CA8D446E-97A1-674F-A86E-9EF0A3E9930B}">
      <dgm:prSet custT="1"/>
      <dgm:spPr>
        <a:solidFill>
          <a:srgbClr val="FFFFFF"/>
        </a:solidFill>
        <a:ln w="25400">
          <a:solidFill>
            <a:srgbClr val="FF8F00"/>
          </a:solidFill>
        </a:ln>
      </dgm:spPr>
      <dgm:t>
        <a:bodyPr/>
        <a:lstStyle/>
        <a:p>
          <a:r>
            <a:rPr lang="en-US" sz="900" dirty="0">
              <a:solidFill>
                <a:schemeClr val="tx2"/>
              </a:solidFill>
            </a:rPr>
            <a:t>Target </a:t>
          </a:r>
          <a:r>
            <a:rPr lang="en-US" sz="700" dirty="0">
              <a:solidFill>
                <a:schemeClr val="tx2"/>
              </a:solidFill>
            </a:rPr>
            <a:t>[Country]</a:t>
          </a:r>
        </a:p>
      </dgm:t>
    </dgm:pt>
    <dgm:pt modelId="{17934816-4DF8-0C46-BAC1-4D5B85A09B78}" type="parTrans" cxnId="{D3868ED2-62CB-7745-9224-D3326458DE7D}">
      <dgm:prSet/>
      <dgm:spPr>
        <a:ln w="25400">
          <a:solidFill>
            <a:srgbClr val="034D7C"/>
          </a:solidFill>
        </a:ln>
      </dgm:spPr>
      <dgm:t>
        <a:bodyPr/>
        <a:lstStyle/>
        <a:p>
          <a:endParaRPr lang="en-US"/>
        </a:p>
      </dgm:t>
    </dgm:pt>
    <dgm:pt modelId="{E0602227-C556-704F-9435-2CF249C7D085}" type="sibTrans" cxnId="{D3868ED2-62CB-7745-9224-D3326458DE7D}">
      <dgm:prSet/>
      <dgm:spPr/>
      <dgm:t>
        <a:bodyPr/>
        <a:lstStyle/>
        <a:p>
          <a:endParaRPr lang="en-US"/>
        </a:p>
      </dgm:t>
    </dgm:pt>
    <dgm:pt modelId="{B67B8525-534A-BB49-84FB-44185C3A4949}" type="pres">
      <dgm:prSet presAssocID="{821C3AC1-7EC0-C444-8892-B933032893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7F31B4-6A2A-6B40-9C6B-CB298E855515}" type="pres">
      <dgm:prSet presAssocID="{821C3AC1-7EC0-C444-8892-B933032893B9}" presName="hierFlow" presStyleCnt="0"/>
      <dgm:spPr/>
    </dgm:pt>
    <dgm:pt modelId="{7AB14FF0-44EB-594C-9A8A-3F623FB749B7}" type="pres">
      <dgm:prSet presAssocID="{821C3AC1-7EC0-C444-8892-B933032893B9}" presName="firstBuf" presStyleCnt="0"/>
      <dgm:spPr/>
    </dgm:pt>
    <dgm:pt modelId="{327748D5-C466-A54E-9F9B-0FD700AAAD14}" type="pres">
      <dgm:prSet presAssocID="{821C3AC1-7EC0-C444-8892-B933032893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F38F079-65CF-7640-BFF4-60FCB1622FE6}" type="pres">
      <dgm:prSet presAssocID="{A8F846DC-C58D-AD4E-996B-EFD38CE6005A}" presName="Name14" presStyleCnt="0"/>
      <dgm:spPr/>
    </dgm:pt>
    <dgm:pt modelId="{0AB0E19D-F09B-2543-AF68-6E352F68AA1C}" type="pres">
      <dgm:prSet presAssocID="{A8F846DC-C58D-AD4E-996B-EFD38CE6005A}" presName="level1Shape" presStyleLbl="node0" presStyleIdx="0" presStyleCnt="1">
        <dgm:presLayoutVars>
          <dgm:chPref val="3"/>
        </dgm:presLayoutVars>
      </dgm:prSet>
      <dgm:spPr/>
    </dgm:pt>
    <dgm:pt modelId="{C972F869-D6AD-5346-B4F4-5428CED06DF3}" type="pres">
      <dgm:prSet presAssocID="{A8F846DC-C58D-AD4E-996B-EFD38CE6005A}" presName="hierChild2" presStyleCnt="0"/>
      <dgm:spPr/>
    </dgm:pt>
    <dgm:pt modelId="{9ED6CDA9-C1B6-EA4E-9B9D-954AA8BC081B}" type="pres">
      <dgm:prSet presAssocID="{206A6FE5-924A-204B-AF16-DC3349FA6392}" presName="Name19" presStyleLbl="parChTrans1D2" presStyleIdx="0" presStyleCnt="2"/>
      <dgm:spPr/>
    </dgm:pt>
    <dgm:pt modelId="{8D18D8FF-352A-F545-ACC3-4E51D93EEEF8}" type="pres">
      <dgm:prSet presAssocID="{B61A7469-9CA0-DA4D-A7FD-F9758EB1CDD9}" presName="Name21" presStyleCnt="0"/>
      <dgm:spPr/>
    </dgm:pt>
    <dgm:pt modelId="{04DF3088-DEE7-424F-9FDE-B9CDF68D15D8}" type="pres">
      <dgm:prSet presAssocID="{B61A7469-9CA0-DA4D-A7FD-F9758EB1CDD9}" presName="level2Shape" presStyleLbl="node2" presStyleIdx="0" presStyleCnt="2"/>
      <dgm:spPr/>
    </dgm:pt>
    <dgm:pt modelId="{E6D5C627-A2A7-EC4F-B062-247DDADFF489}" type="pres">
      <dgm:prSet presAssocID="{B61A7469-9CA0-DA4D-A7FD-F9758EB1CDD9}" presName="hierChild3" presStyleCnt="0"/>
      <dgm:spPr/>
    </dgm:pt>
    <dgm:pt modelId="{E6B04361-1C05-D146-8EB2-798982D5F1AF}" type="pres">
      <dgm:prSet presAssocID="{3B0E4153-9688-754E-841C-AFC589736B72}" presName="Name19" presStyleLbl="parChTrans1D3" presStyleIdx="0" presStyleCnt="3"/>
      <dgm:spPr/>
    </dgm:pt>
    <dgm:pt modelId="{B3BCA919-23E7-D24F-8E63-56FFF83E17E0}" type="pres">
      <dgm:prSet presAssocID="{4A0C36DC-D89E-214E-80FE-1D027FC1C48A}" presName="Name21" presStyleCnt="0"/>
      <dgm:spPr/>
    </dgm:pt>
    <dgm:pt modelId="{6D3F3664-0B0C-C448-A742-7B2C06CFEEDA}" type="pres">
      <dgm:prSet presAssocID="{4A0C36DC-D89E-214E-80FE-1D027FC1C48A}" presName="level2Shape" presStyleLbl="node3" presStyleIdx="0" presStyleCnt="3"/>
      <dgm:spPr/>
    </dgm:pt>
    <dgm:pt modelId="{CC93D767-7071-5A40-9B55-73E216FF4B15}" type="pres">
      <dgm:prSet presAssocID="{4A0C36DC-D89E-214E-80FE-1D027FC1C48A}" presName="hierChild3" presStyleCnt="0"/>
      <dgm:spPr/>
    </dgm:pt>
    <dgm:pt modelId="{5E4BE3E6-268E-B34C-9B16-91D86965E00B}" type="pres">
      <dgm:prSet presAssocID="{365818BA-563C-BA4C-B21E-F44F6FF0EE71}" presName="Name19" presStyleLbl="parChTrans1D3" presStyleIdx="1" presStyleCnt="3"/>
      <dgm:spPr/>
    </dgm:pt>
    <dgm:pt modelId="{99F7E88A-08FC-CE46-AF7E-370F43A5147A}" type="pres">
      <dgm:prSet presAssocID="{301B37D2-755E-6649-A4CD-13281CD9CC58}" presName="Name21" presStyleCnt="0"/>
      <dgm:spPr/>
    </dgm:pt>
    <dgm:pt modelId="{C86C3816-9153-3D4D-B542-802CBB1C8690}" type="pres">
      <dgm:prSet presAssocID="{301B37D2-755E-6649-A4CD-13281CD9CC58}" presName="level2Shape" presStyleLbl="node3" presStyleIdx="1" presStyleCnt="3"/>
      <dgm:spPr/>
    </dgm:pt>
    <dgm:pt modelId="{C7D46506-CBFA-704B-8808-CF6662D6ABFD}" type="pres">
      <dgm:prSet presAssocID="{301B37D2-755E-6649-A4CD-13281CD9CC58}" presName="hierChild3" presStyleCnt="0"/>
      <dgm:spPr/>
    </dgm:pt>
    <dgm:pt modelId="{F9FCE5D2-2351-C74C-A141-23A025F8F3D0}" type="pres">
      <dgm:prSet presAssocID="{F674BE99-C8A6-5840-84F1-658880621D2A}" presName="Name19" presStyleLbl="parChTrans1D2" presStyleIdx="1" presStyleCnt="2"/>
      <dgm:spPr/>
    </dgm:pt>
    <dgm:pt modelId="{54FC75D0-4AC6-4E43-8B59-7D6D5A0DC50F}" type="pres">
      <dgm:prSet presAssocID="{644D77CC-4F12-7B49-B149-F7CF1399497C}" presName="Name21" presStyleCnt="0"/>
      <dgm:spPr/>
    </dgm:pt>
    <dgm:pt modelId="{17D5CD66-45C8-6C47-AD42-004BFF9E514D}" type="pres">
      <dgm:prSet presAssocID="{644D77CC-4F12-7B49-B149-F7CF1399497C}" presName="level2Shape" presStyleLbl="node2" presStyleIdx="1" presStyleCnt="2"/>
      <dgm:spPr/>
    </dgm:pt>
    <dgm:pt modelId="{344ACEF3-7BCC-E147-A879-5D062D5B7E10}" type="pres">
      <dgm:prSet presAssocID="{644D77CC-4F12-7B49-B149-F7CF1399497C}" presName="hierChild3" presStyleCnt="0"/>
      <dgm:spPr/>
    </dgm:pt>
    <dgm:pt modelId="{9DA8FDB8-1350-8B43-9243-9B271E78712A}" type="pres">
      <dgm:prSet presAssocID="{B9E7293E-60CF-A846-914D-E2D603BC8CF9}" presName="Name19" presStyleLbl="parChTrans1D3" presStyleIdx="2" presStyleCnt="3"/>
      <dgm:spPr/>
    </dgm:pt>
    <dgm:pt modelId="{41A7A96F-5E44-1B41-8AE9-9FBF1D056824}" type="pres">
      <dgm:prSet presAssocID="{DF1EDDF8-F4DD-C642-9A94-05347987977A}" presName="Name21" presStyleCnt="0"/>
      <dgm:spPr/>
    </dgm:pt>
    <dgm:pt modelId="{BAF8684D-38E3-D942-9623-F94BCC4F3541}" type="pres">
      <dgm:prSet presAssocID="{DF1EDDF8-F4DD-C642-9A94-05347987977A}" presName="level2Shape" presStyleLbl="node3" presStyleIdx="2" presStyleCnt="3"/>
      <dgm:spPr/>
    </dgm:pt>
    <dgm:pt modelId="{6E9D30CD-66BC-A142-94CB-8CD9644A83B1}" type="pres">
      <dgm:prSet presAssocID="{DF1EDDF8-F4DD-C642-9A94-05347987977A}" presName="hierChild3" presStyleCnt="0"/>
      <dgm:spPr/>
    </dgm:pt>
    <dgm:pt modelId="{986D0223-0BC6-D942-8586-AAB82C2EED1C}" type="pres">
      <dgm:prSet presAssocID="{9A234AFF-6951-5B4B-AA82-7D14FBB22B9A}" presName="Name19" presStyleLbl="parChTrans1D4" presStyleIdx="0" presStyleCnt="3"/>
      <dgm:spPr/>
    </dgm:pt>
    <dgm:pt modelId="{F17A0700-B977-5C48-8BF9-AF745B3BF13B}" type="pres">
      <dgm:prSet presAssocID="{69CF647A-147B-8D4C-B3C8-CB09DF006078}" presName="Name21" presStyleCnt="0"/>
      <dgm:spPr/>
    </dgm:pt>
    <dgm:pt modelId="{ADDDF452-6C3F-3849-9C6D-C5EA5D47668E}" type="pres">
      <dgm:prSet presAssocID="{69CF647A-147B-8D4C-B3C8-CB09DF006078}" presName="level2Shape" presStyleLbl="node4" presStyleIdx="0" presStyleCnt="3"/>
      <dgm:spPr/>
    </dgm:pt>
    <dgm:pt modelId="{6E55C8A8-D1ED-654E-B4CB-77DB6FA50B11}" type="pres">
      <dgm:prSet presAssocID="{69CF647A-147B-8D4C-B3C8-CB09DF006078}" presName="hierChild3" presStyleCnt="0"/>
      <dgm:spPr/>
    </dgm:pt>
    <dgm:pt modelId="{93EBA377-12B8-D94E-9B4F-2A344A89323D}" type="pres">
      <dgm:prSet presAssocID="{8B7DB2EE-5DA2-0441-8ABD-CF638E3DC9B5}" presName="Name19" presStyleLbl="parChTrans1D4" presStyleIdx="1" presStyleCnt="3"/>
      <dgm:spPr/>
    </dgm:pt>
    <dgm:pt modelId="{95102FED-8345-9F49-AE77-2057DAE35A4A}" type="pres">
      <dgm:prSet presAssocID="{25E1BE99-0D06-E04D-BFED-938BA12EDCB6}" presName="Name21" presStyleCnt="0"/>
      <dgm:spPr/>
    </dgm:pt>
    <dgm:pt modelId="{DB5C76E9-DA0B-974C-A5A7-B5A2C467E2EA}" type="pres">
      <dgm:prSet presAssocID="{25E1BE99-0D06-E04D-BFED-938BA12EDCB6}" presName="level2Shape" presStyleLbl="node4" presStyleIdx="1" presStyleCnt="3" custLinFactX="-100000" custLinFactNeighborX="-132944" custLinFactNeighborY="-24959"/>
      <dgm:spPr/>
    </dgm:pt>
    <dgm:pt modelId="{00D688DA-C1C1-6B4E-A7B4-3BF0B21257A3}" type="pres">
      <dgm:prSet presAssocID="{25E1BE99-0D06-E04D-BFED-938BA12EDCB6}" presName="hierChild3" presStyleCnt="0"/>
      <dgm:spPr/>
    </dgm:pt>
    <dgm:pt modelId="{C514B78B-C885-E448-B541-8DBE57D1DD6D}" type="pres">
      <dgm:prSet presAssocID="{17934816-4DF8-0C46-BAC1-4D5B85A09B78}" presName="Name19" presStyleLbl="parChTrans1D4" presStyleIdx="2" presStyleCnt="3"/>
      <dgm:spPr/>
    </dgm:pt>
    <dgm:pt modelId="{4A1DAE9B-7EA7-604D-A261-78F48884CAF3}" type="pres">
      <dgm:prSet presAssocID="{CA8D446E-97A1-674F-A86E-9EF0A3E9930B}" presName="Name21" presStyleCnt="0"/>
      <dgm:spPr/>
    </dgm:pt>
    <dgm:pt modelId="{11020EE3-FEF4-E94F-BAEE-A2AF2D7D277B}" type="pres">
      <dgm:prSet presAssocID="{CA8D446E-97A1-674F-A86E-9EF0A3E9930B}" presName="level2Shape" presStyleLbl="node4" presStyleIdx="2" presStyleCnt="3"/>
      <dgm:spPr/>
    </dgm:pt>
    <dgm:pt modelId="{6D5E7D42-A5BD-8941-9822-4E3259E83A25}" type="pres">
      <dgm:prSet presAssocID="{CA8D446E-97A1-674F-A86E-9EF0A3E9930B}" presName="hierChild3" presStyleCnt="0"/>
      <dgm:spPr/>
    </dgm:pt>
    <dgm:pt modelId="{A8CD94B8-D6F8-0B47-8F21-FE4A7C89C0E6}" type="pres">
      <dgm:prSet presAssocID="{821C3AC1-7EC0-C444-8892-B933032893B9}" presName="bgShapesFlow" presStyleCnt="0"/>
      <dgm:spPr/>
    </dgm:pt>
    <dgm:pt modelId="{C46E989F-620E-1149-A395-62C20102CBF5}" type="pres">
      <dgm:prSet presAssocID="{76E9F60A-0313-DB4D-A2A4-616D8CD76162}" presName="rectComp" presStyleCnt="0"/>
      <dgm:spPr/>
    </dgm:pt>
    <dgm:pt modelId="{99E6BCE9-85B9-0E40-97CB-7A27AE294390}" type="pres">
      <dgm:prSet presAssocID="{76E9F60A-0313-DB4D-A2A4-616D8CD76162}" presName="bgRect" presStyleLbl="bgShp" presStyleIdx="0" presStyleCnt="3"/>
      <dgm:spPr/>
    </dgm:pt>
    <dgm:pt modelId="{6A69D3A9-5828-BE44-BED2-54772A2AF863}" type="pres">
      <dgm:prSet presAssocID="{76E9F60A-0313-DB4D-A2A4-616D8CD76162}" presName="bgRectTx" presStyleLbl="bgShp" presStyleIdx="0" presStyleCnt="3">
        <dgm:presLayoutVars>
          <dgm:bulletEnabled val="1"/>
        </dgm:presLayoutVars>
      </dgm:prSet>
      <dgm:spPr/>
    </dgm:pt>
    <dgm:pt modelId="{203DEE23-3D07-B045-A326-42E6CFE13F5B}" type="pres">
      <dgm:prSet presAssocID="{76E9F60A-0313-DB4D-A2A4-616D8CD76162}" presName="spComp" presStyleCnt="0"/>
      <dgm:spPr/>
    </dgm:pt>
    <dgm:pt modelId="{2643FF31-A07D-744E-9718-CCDAFEE1AD0C}" type="pres">
      <dgm:prSet presAssocID="{76E9F60A-0313-DB4D-A2A4-616D8CD76162}" presName="vSp" presStyleCnt="0"/>
      <dgm:spPr/>
    </dgm:pt>
    <dgm:pt modelId="{0E4DA254-D48A-5B42-9CAE-5EEA1D41180B}" type="pres">
      <dgm:prSet presAssocID="{C37CDDA6-A919-8D49-A060-62C9900DECBD}" presName="rectComp" presStyleCnt="0"/>
      <dgm:spPr/>
    </dgm:pt>
    <dgm:pt modelId="{3B14D5F7-D3A3-5647-9CAC-6A84F61C2734}" type="pres">
      <dgm:prSet presAssocID="{C37CDDA6-A919-8D49-A060-62C9900DECBD}" presName="bgRect" presStyleLbl="bgShp" presStyleIdx="1" presStyleCnt="3"/>
      <dgm:spPr/>
    </dgm:pt>
    <dgm:pt modelId="{079EB3C6-7105-F74D-AEDC-8C5DBA727AD9}" type="pres">
      <dgm:prSet presAssocID="{C37CDDA6-A919-8D49-A060-62C9900DECBD}" presName="bgRectTx" presStyleLbl="bgShp" presStyleIdx="1" presStyleCnt="3">
        <dgm:presLayoutVars>
          <dgm:bulletEnabled val="1"/>
        </dgm:presLayoutVars>
      </dgm:prSet>
      <dgm:spPr/>
    </dgm:pt>
    <dgm:pt modelId="{4F663791-30DD-F047-9404-5CD4674CBBD1}" type="pres">
      <dgm:prSet presAssocID="{C37CDDA6-A919-8D49-A060-62C9900DECBD}" presName="spComp" presStyleCnt="0"/>
      <dgm:spPr/>
    </dgm:pt>
    <dgm:pt modelId="{DB20693C-8675-0E4B-9376-3FB3CEA510D8}" type="pres">
      <dgm:prSet presAssocID="{C37CDDA6-A919-8D49-A060-62C9900DECBD}" presName="vSp" presStyleCnt="0"/>
      <dgm:spPr/>
    </dgm:pt>
    <dgm:pt modelId="{E4BA4B07-839E-994F-9233-9F899FFABAB3}" type="pres">
      <dgm:prSet presAssocID="{D8232F90-69D7-5B4C-B55C-4BCDE26E7C64}" presName="rectComp" presStyleCnt="0"/>
      <dgm:spPr/>
    </dgm:pt>
    <dgm:pt modelId="{E852596F-400D-7E4D-8CEC-459C0DF7F318}" type="pres">
      <dgm:prSet presAssocID="{D8232F90-69D7-5B4C-B55C-4BCDE26E7C64}" presName="bgRect" presStyleLbl="bgShp" presStyleIdx="2" presStyleCnt="3"/>
      <dgm:spPr/>
    </dgm:pt>
    <dgm:pt modelId="{AF60E469-A71B-654F-ABFE-4A110BD7D515}" type="pres">
      <dgm:prSet presAssocID="{D8232F90-69D7-5B4C-B55C-4BCDE26E7C64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A772620D-0F7D-FF4F-A0C9-5735EF2F0FA3}" srcId="{821C3AC1-7EC0-C444-8892-B933032893B9}" destId="{A8F846DC-C58D-AD4E-996B-EFD38CE6005A}" srcOrd="0" destOrd="0" parTransId="{CBDEB641-4B74-514B-8647-7DE563D9C509}" sibTransId="{C6D65369-C344-7A40-9A29-A23CD4B6C207}"/>
    <dgm:cxn modelId="{24C4AF1A-02A6-FD43-8315-D29F905F25D8}" type="presOf" srcId="{206A6FE5-924A-204B-AF16-DC3349FA6392}" destId="{9ED6CDA9-C1B6-EA4E-9B9D-954AA8BC081B}" srcOrd="0" destOrd="0" presId="urn:microsoft.com/office/officeart/2005/8/layout/hierarchy6"/>
    <dgm:cxn modelId="{1E979C25-8045-7C41-981B-142DCEC26795}" type="presOf" srcId="{76E9F60A-0313-DB4D-A2A4-616D8CD76162}" destId="{6A69D3A9-5828-BE44-BED2-54772A2AF863}" srcOrd="1" destOrd="0" presId="urn:microsoft.com/office/officeart/2005/8/layout/hierarchy6"/>
    <dgm:cxn modelId="{3DF59027-DD77-6847-9FEF-2D8A5BA7965B}" srcId="{821C3AC1-7EC0-C444-8892-B933032893B9}" destId="{76E9F60A-0313-DB4D-A2A4-616D8CD76162}" srcOrd="1" destOrd="0" parTransId="{3BCD4A74-1D4B-024E-A466-DB2AA0CD0A6F}" sibTransId="{39B93BAD-8C03-F045-AC54-3316FFA82F88}"/>
    <dgm:cxn modelId="{78003A30-D7F8-0D43-8EDD-1B9FF3F7AFF8}" srcId="{821C3AC1-7EC0-C444-8892-B933032893B9}" destId="{C37CDDA6-A919-8D49-A060-62C9900DECBD}" srcOrd="2" destOrd="0" parTransId="{ADB04A91-65E2-FB49-839D-5FAFFA82EB07}" sibTransId="{00C92F20-EBF7-8A47-AF76-F14EB3E9964F}"/>
    <dgm:cxn modelId="{94A15532-BC0F-E64A-8F58-1D9BB091339E}" type="presOf" srcId="{DF1EDDF8-F4DD-C642-9A94-05347987977A}" destId="{BAF8684D-38E3-D942-9623-F94BCC4F3541}" srcOrd="0" destOrd="0" presId="urn:microsoft.com/office/officeart/2005/8/layout/hierarchy6"/>
    <dgm:cxn modelId="{7300AD38-8214-1741-97F8-9E271B6CC715}" type="presOf" srcId="{CA8D446E-97A1-674F-A86E-9EF0A3E9930B}" destId="{11020EE3-FEF4-E94F-BAEE-A2AF2D7D277B}" srcOrd="0" destOrd="0" presId="urn:microsoft.com/office/officeart/2005/8/layout/hierarchy6"/>
    <dgm:cxn modelId="{C947F13D-AF4B-5943-890B-2FA6320E8259}" srcId="{69CF647A-147B-8D4C-B3C8-CB09DF006078}" destId="{25E1BE99-0D06-E04D-BFED-938BA12EDCB6}" srcOrd="0" destOrd="0" parTransId="{8B7DB2EE-5DA2-0441-8ABD-CF638E3DC9B5}" sibTransId="{492270A4-3794-1A4E-BD6E-3090DE3C94DD}"/>
    <dgm:cxn modelId="{23BFF13E-5D02-D647-B8C9-EA85BB9AA40D}" srcId="{B61A7469-9CA0-DA4D-A7FD-F9758EB1CDD9}" destId="{301B37D2-755E-6649-A4CD-13281CD9CC58}" srcOrd="1" destOrd="0" parTransId="{365818BA-563C-BA4C-B21E-F44F6FF0EE71}" sibTransId="{9C9065EC-DDE6-2743-B69D-0C2904C29AAD}"/>
    <dgm:cxn modelId="{CABD6B4A-91C3-E748-9486-059B752F8EBE}" type="presOf" srcId="{D8232F90-69D7-5B4C-B55C-4BCDE26E7C64}" destId="{AF60E469-A71B-654F-ABFE-4A110BD7D515}" srcOrd="1" destOrd="0" presId="urn:microsoft.com/office/officeart/2005/8/layout/hierarchy6"/>
    <dgm:cxn modelId="{49B6A34A-A2BB-7D4E-BD7A-086FA780887D}" type="presOf" srcId="{B61A7469-9CA0-DA4D-A7FD-F9758EB1CDD9}" destId="{04DF3088-DEE7-424F-9FDE-B9CDF68D15D8}" srcOrd="0" destOrd="0" presId="urn:microsoft.com/office/officeart/2005/8/layout/hierarchy6"/>
    <dgm:cxn modelId="{7A3DCA4D-5AFC-4F4F-985C-AF85C93D343E}" type="presOf" srcId="{9A234AFF-6951-5B4B-AA82-7D14FBB22B9A}" destId="{986D0223-0BC6-D942-8586-AAB82C2EED1C}" srcOrd="0" destOrd="0" presId="urn:microsoft.com/office/officeart/2005/8/layout/hierarchy6"/>
    <dgm:cxn modelId="{3012C15F-D1C2-7A4F-A92D-659FB7415061}" type="presOf" srcId="{25E1BE99-0D06-E04D-BFED-938BA12EDCB6}" destId="{DB5C76E9-DA0B-974C-A5A7-B5A2C467E2EA}" srcOrd="0" destOrd="0" presId="urn:microsoft.com/office/officeart/2005/8/layout/hierarchy6"/>
    <dgm:cxn modelId="{5E999962-D9AF-6B43-AC8C-6368D08AE604}" type="presOf" srcId="{365818BA-563C-BA4C-B21E-F44F6FF0EE71}" destId="{5E4BE3E6-268E-B34C-9B16-91D86965E00B}" srcOrd="0" destOrd="0" presId="urn:microsoft.com/office/officeart/2005/8/layout/hierarchy6"/>
    <dgm:cxn modelId="{5A99126C-263F-9E41-890C-713AFE8F6B0F}" type="presOf" srcId="{A8F846DC-C58D-AD4E-996B-EFD38CE6005A}" destId="{0AB0E19D-F09B-2543-AF68-6E352F68AA1C}" srcOrd="0" destOrd="0" presId="urn:microsoft.com/office/officeart/2005/8/layout/hierarchy6"/>
    <dgm:cxn modelId="{E60BC47D-D293-1248-8CDC-07562240375D}" type="presOf" srcId="{821C3AC1-7EC0-C444-8892-B933032893B9}" destId="{B67B8525-534A-BB49-84FB-44185C3A4949}" srcOrd="0" destOrd="0" presId="urn:microsoft.com/office/officeart/2005/8/layout/hierarchy6"/>
    <dgm:cxn modelId="{9426587F-1A60-3046-AC6A-4C0091F4B5C1}" srcId="{644D77CC-4F12-7B49-B149-F7CF1399497C}" destId="{DF1EDDF8-F4DD-C642-9A94-05347987977A}" srcOrd="0" destOrd="0" parTransId="{B9E7293E-60CF-A846-914D-E2D603BC8CF9}" sibTransId="{34DEC63C-90E3-664B-BCA1-85944222DCE6}"/>
    <dgm:cxn modelId="{35CF088E-B851-0A4A-888E-627B59545A26}" type="presOf" srcId="{17934816-4DF8-0C46-BAC1-4D5B85A09B78}" destId="{C514B78B-C885-E448-B541-8DBE57D1DD6D}" srcOrd="0" destOrd="0" presId="urn:microsoft.com/office/officeart/2005/8/layout/hierarchy6"/>
    <dgm:cxn modelId="{A1783C9A-2A3A-854A-83B9-11EA59B6B998}" srcId="{B61A7469-9CA0-DA4D-A7FD-F9758EB1CDD9}" destId="{4A0C36DC-D89E-214E-80FE-1D027FC1C48A}" srcOrd="0" destOrd="0" parTransId="{3B0E4153-9688-754E-841C-AFC589736B72}" sibTransId="{8817F9C0-403F-3E45-953C-76D61352637E}"/>
    <dgm:cxn modelId="{997A5B9B-0A91-5648-A8E4-742993E711FE}" type="presOf" srcId="{644D77CC-4F12-7B49-B149-F7CF1399497C}" destId="{17D5CD66-45C8-6C47-AD42-004BFF9E514D}" srcOrd="0" destOrd="0" presId="urn:microsoft.com/office/officeart/2005/8/layout/hierarchy6"/>
    <dgm:cxn modelId="{CDE3D0A0-83DF-0042-8286-6CC0D2FBF0BB}" type="presOf" srcId="{3B0E4153-9688-754E-841C-AFC589736B72}" destId="{E6B04361-1C05-D146-8EB2-798982D5F1AF}" srcOrd="0" destOrd="0" presId="urn:microsoft.com/office/officeart/2005/8/layout/hierarchy6"/>
    <dgm:cxn modelId="{1CDAB9A7-481A-7746-B6EF-17F83F896473}" srcId="{821C3AC1-7EC0-C444-8892-B933032893B9}" destId="{D8232F90-69D7-5B4C-B55C-4BCDE26E7C64}" srcOrd="3" destOrd="0" parTransId="{BCAF146D-AAE0-6541-A0A9-578B69D778FD}" sibTransId="{7B7C1E64-EC50-E842-A5A4-61E9E94DB202}"/>
    <dgm:cxn modelId="{5C869EA8-E9E5-DC47-B18F-58B5BEC37A01}" srcId="{A8F846DC-C58D-AD4E-996B-EFD38CE6005A}" destId="{B61A7469-9CA0-DA4D-A7FD-F9758EB1CDD9}" srcOrd="0" destOrd="0" parTransId="{206A6FE5-924A-204B-AF16-DC3349FA6392}" sibTransId="{DC35D2EB-E59E-3140-A3D9-0668FDC35D99}"/>
    <dgm:cxn modelId="{692DD1AA-FDDF-4F45-9D28-210371F6B0F7}" type="presOf" srcId="{301B37D2-755E-6649-A4CD-13281CD9CC58}" destId="{C86C3816-9153-3D4D-B542-802CBB1C8690}" srcOrd="0" destOrd="0" presId="urn:microsoft.com/office/officeart/2005/8/layout/hierarchy6"/>
    <dgm:cxn modelId="{49568CAB-655A-214B-9B57-441EB7CF2037}" type="presOf" srcId="{B9E7293E-60CF-A846-914D-E2D603BC8CF9}" destId="{9DA8FDB8-1350-8B43-9243-9B271E78712A}" srcOrd="0" destOrd="0" presId="urn:microsoft.com/office/officeart/2005/8/layout/hierarchy6"/>
    <dgm:cxn modelId="{CE6DE2AC-CFE0-8C41-B717-4830FF060890}" srcId="{DF1EDDF8-F4DD-C642-9A94-05347987977A}" destId="{69CF647A-147B-8D4C-B3C8-CB09DF006078}" srcOrd="0" destOrd="0" parTransId="{9A234AFF-6951-5B4B-AA82-7D14FBB22B9A}" sibTransId="{58608E4B-AF4F-794C-BC06-4ACFC940F914}"/>
    <dgm:cxn modelId="{8CF838B0-DB78-974C-896F-CF1029FC1E5E}" type="presOf" srcId="{F674BE99-C8A6-5840-84F1-658880621D2A}" destId="{F9FCE5D2-2351-C74C-A141-23A025F8F3D0}" srcOrd="0" destOrd="0" presId="urn:microsoft.com/office/officeart/2005/8/layout/hierarchy6"/>
    <dgm:cxn modelId="{633262B9-BA6E-9542-AB4D-7D81C995F5F9}" type="presOf" srcId="{D8232F90-69D7-5B4C-B55C-4BCDE26E7C64}" destId="{E852596F-400D-7E4D-8CEC-459C0DF7F318}" srcOrd="0" destOrd="0" presId="urn:microsoft.com/office/officeart/2005/8/layout/hierarchy6"/>
    <dgm:cxn modelId="{7E7A10C6-6FED-4A4B-B627-AD5C252B6925}" srcId="{A8F846DC-C58D-AD4E-996B-EFD38CE6005A}" destId="{644D77CC-4F12-7B49-B149-F7CF1399497C}" srcOrd="1" destOrd="0" parTransId="{F674BE99-C8A6-5840-84F1-658880621D2A}" sibTransId="{7129AB6B-A5B3-8948-B612-4B3E1C2A69F9}"/>
    <dgm:cxn modelId="{F8B8A4CF-3207-2D4C-B59E-E80A561ABFA8}" type="presOf" srcId="{C37CDDA6-A919-8D49-A060-62C9900DECBD}" destId="{3B14D5F7-D3A3-5647-9CAC-6A84F61C2734}" srcOrd="0" destOrd="0" presId="urn:microsoft.com/office/officeart/2005/8/layout/hierarchy6"/>
    <dgm:cxn modelId="{D3868ED2-62CB-7745-9224-D3326458DE7D}" srcId="{69CF647A-147B-8D4C-B3C8-CB09DF006078}" destId="{CA8D446E-97A1-674F-A86E-9EF0A3E9930B}" srcOrd="1" destOrd="0" parTransId="{17934816-4DF8-0C46-BAC1-4D5B85A09B78}" sibTransId="{E0602227-C556-704F-9435-2CF249C7D085}"/>
    <dgm:cxn modelId="{D7B32AD4-5546-7D4A-B4DD-98A6E8E533C4}" type="presOf" srcId="{8B7DB2EE-5DA2-0441-8ABD-CF638E3DC9B5}" destId="{93EBA377-12B8-D94E-9B4F-2A344A89323D}" srcOrd="0" destOrd="0" presId="urn:microsoft.com/office/officeart/2005/8/layout/hierarchy6"/>
    <dgm:cxn modelId="{67D790F2-D600-BF49-B40A-2E1B9587CE0A}" type="presOf" srcId="{C37CDDA6-A919-8D49-A060-62C9900DECBD}" destId="{079EB3C6-7105-F74D-AEDC-8C5DBA727AD9}" srcOrd="1" destOrd="0" presId="urn:microsoft.com/office/officeart/2005/8/layout/hierarchy6"/>
    <dgm:cxn modelId="{B4D5C1F4-9E2B-0D48-8703-06D46C18EB21}" type="presOf" srcId="{76E9F60A-0313-DB4D-A2A4-616D8CD76162}" destId="{99E6BCE9-85B9-0E40-97CB-7A27AE294390}" srcOrd="0" destOrd="0" presId="urn:microsoft.com/office/officeart/2005/8/layout/hierarchy6"/>
    <dgm:cxn modelId="{0F5A43FC-D3E6-3847-80C0-B3170905BE31}" type="presOf" srcId="{4A0C36DC-D89E-214E-80FE-1D027FC1C48A}" destId="{6D3F3664-0B0C-C448-A742-7B2C06CFEEDA}" srcOrd="0" destOrd="0" presId="urn:microsoft.com/office/officeart/2005/8/layout/hierarchy6"/>
    <dgm:cxn modelId="{74F654FD-0D88-364F-B9CB-FB609DD429E7}" type="presOf" srcId="{69CF647A-147B-8D4C-B3C8-CB09DF006078}" destId="{ADDDF452-6C3F-3849-9C6D-C5EA5D47668E}" srcOrd="0" destOrd="0" presId="urn:microsoft.com/office/officeart/2005/8/layout/hierarchy6"/>
    <dgm:cxn modelId="{4500258E-2A7E-004D-A0AB-F07384251008}" type="presParOf" srcId="{B67B8525-534A-BB49-84FB-44185C3A4949}" destId="{2B7F31B4-6A2A-6B40-9C6B-CB298E855515}" srcOrd="0" destOrd="0" presId="urn:microsoft.com/office/officeart/2005/8/layout/hierarchy6"/>
    <dgm:cxn modelId="{39F72EF7-1631-1E41-BF58-781D6ACAB2EB}" type="presParOf" srcId="{2B7F31B4-6A2A-6B40-9C6B-CB298E855515}" destId="{7AB14FF0-44EB-594C-9A8A-3F623FB749B7}" srcOrd="0" destOrd="0" presId="urn:microsoft.com/office/officeart/2005/8/layout/hierarchy6"/>
    <dgm:cxn modelId="{8AA6D7F4-4A8C-5D47-9E5C-F3AADF687C7C}" type="presParOf" srcId="{2B7F31B4-6A2A-6B40-9C6B-CB298E855515}" destId="{327748D5-C466-A54E-9F9B-0FD700AAAD14}" srcOrd="1" destOrd="0" presId="urn:microsoft.com/office/officeart/2005/8/layout/hierarchy6"/>
    <dgm:cxn modelId="{61520D6F-C68E-144E-9D01-E352E8D6F5D0}" type="presParOf" srcId="{327748D5-C466-A54E-9F9B-0FD700AAAD14}" destId="{8F38F079-65CF-7640-BFF4-60FCB1622FE6}" srcOrd="0" destOrd="0" presId="urn:microsoft.com/office/officeart/2005/8/layout/hierarchy6"/>
    <dgm:cxn modelId="{80FBD9EE-BC6C-E84A-AA0A-691B59A9E9D9}" type="presParOf" srcId="{8F38F079-65CF-7640-BFF4-60FCB1622FE6}" destId="{0AB0E19D-F09B-2543-AF68-6E352F68AA1C}" srcOrd="0" destOrd="0" presId="urn:microsoft.com/office/officeart/2005/8/layout/hierarchy6"/>
    <dgm:cxn modelId="{E71DD194-D22F-7241-8844-2AD25DC76697}" type="presParOf" srcId="{8F38F079-65CF-7640-BFF4-60FCB1622FE6}" destId="{C972F869-D6AD-5346-B4F4-5428CED06DF3}" srcOrd="1" destOrd="0" presId="urn:microsoft.com/office/officeart/2005/8/layout/hierarchy6"/>
    <dgm:cxn modelId="{CA9AC671-DC7F-4147-8FF9-C6A9C6AAB5E6}" type="presParOf" srcId="{C972F869-D6AD-5346-B4F4-5428CED06DF3}" destId="{9ED6CDA9-C1B6-EA4E-9B9D-954AA8BC081B}" srcOrd="0" destOrd="0" presId="urn:microsoft.com/office/officeart/2005/8/layout/hierarchy6"/>
    <dgm:cxn modelId="{3DD5F6D3-E50D-374B-B781-44F04BCE11B1}" type="presParOf" srcId="{C972F869-D6AD-5346-B4F4-5428CED06DF3}" destId="{8D18D8FF-352A-F545-ACC3-4E51D93EEEF8}" srcOrd="1" destOrd="0" presId="urn:microsoft.com/office/officeart/2005/8/layout/hierarchy6"/>
    <dgm:cxn modelId="{E0725543-DD26-6D48-A038-A1794CBF8697}" type="presParOf" srcId="{8D18D8FF-352A-F545-ACC3-4E51D93EEEF8}" destId="{04DF3088-DEE7-424F-9FDE-B9CDF68D15D8}" srcOrd="0" destOrd="0" presId="urn:microsoft.com/office/officeart/2005/8/layout/hierarchy6"/>
    <dgm:cxn modelId="{7868BF5F-9A8C-9E40-8A0B-B7D08A5E9C72}" type="presParOf" srcId="{8D18D8FF-352A-F545-ACC3-4E51D93EEEF8}" destId="{E6D5C627-A2A7-EC4F-B062-247DDADFF489}" srcOrd="1" destOrd="0" presId="urn:microsoft.com/office/officeart/2005/8/layout/hierarchy6"/>
    <dgm:cxn modelId="{04B7E70A-D1E8-CA40-8120-06360631E264}" type="presParOf" srcId="{E6D5C627-A2A7-EC4F-B062-247DDADFF489}" destId="{E6B04361-1C05-D146-8EB2-798982D5F1AF}" srcOrd="0" destOrd="0" presId="urn:microsoft.com/office/officeart/2005/8/layout/hierarchy6"/>
    <dgm:cxn modelId="{C593A289-D9DF-A94D-825C-AFAEBDDC7D5A}" type="presParOf" srcId="{E6D5C627-A2A7-EC4F-B062-247DDADFF489}" destId="{B3BCA919-23E7-D24F-8E63-56FFF83E17E0}" srcOrd="1" destOrd="0" presId="urn:microsoft.com/office/officeart/2005/8/layout/hierarchy6"/>
    <dgm:cxn modelId="{498C7077-33A4-9049-AD40-FC5FE3FE2CFD}" type="presParOf" srcId="{B3BCA919-23E7-D24F-8E63-56FFF83E17E0}" destId="{6D3F3664-0B0C-C448-A742-7B2C06CFEEDA}" srcOrd="0" destOrd="0" presId="urn:microsoft.com/office/officeart/2005/8/layout/hierarchy6"/>
    <dgm:cxn modelId="{524F41F0-553D-FB49-8775-623BC75C5C7E}" type="presParOf" srcId="{B3BCA919-23E7-D24F-8E63-56FFF83E17E0}" destId="{CC93D767-7071-5A40-9B55-73E216FF4B15}" srcOrd="1" destOrd="0" presId="urn:microsoft.com/office/officeart/2005/8/layout/hierarchy6"/>
    <dgm:cxn modelId="{A34D2398-0E9F-EB42-8120-F39C5164EA64}" type="presParOf" srcId="{E6D5C627-A2A7-EC4F-B062-247DDADFF489}" destId="{5E4BE3E6-268E-B34C-9B16-91D86965E00B}" srcOrd="2" destOrd="0" presId="urn:microsoft.com/office/officeart/2005/8/layout/hierarchy6"/>
    <dgm:cxn modelId="{8E4D8623-CEDC-4643-84E6-6159D4A06A61}" type="presParOf" srcId="{E6D5C627-A2A7-EC4F-B062-247DDADFF489}" destId="{99F7E88A-08FC-CE46-AF7E-370F43A5147A}" srcOrd="3" destOrd="0" presId="urn:microsoft.com/office/officeart/2005/8/layout/hierarchy6"/>
    <dgm:cxn modelId="{735DB0D0-1ABA-1542-9DED-186554365EF3}" type="presParOf" srcId="{99F7E88A-08FC-CE46-AF7E-370F43A5147A}" destId="{C86C3816-9153-3D4D-B542-802CBB1C8690}" srcOrd="0" destOrd="0" presId="urn:microsoft.com/office/officeart/2005/8/layout/hierarchy6"/>
    <dgm:cxn modelId="{B7648E06-DF36-0F41-9032-950DD1C387DB}" type="presParOf" srcId="{99F7E88A-08FC-CE46-AF7E-370F43A5147A}" destId="{C7D46506-CBFA-704B-8808-CF6662D6ABFD}" srcOrd="1" destOrd="0" presId="urn:microsoft.com/office/officeart/2005/8/layout/hierarchy6"/>
    <dgm:cxn modelId="{EAA04B88-8D3B-AA49-A809-4A809613B081}" type="presParOf" srcId="{C972F869-D6AD-5346-B4F4-5428CED06DF3}" destId="{F9FCE5D2-2351-C74C-A141-23A025F8F3D0}" srcOrd="2" destOrd="0" presId="urn:microsoft.com/office/officeart/2005/8/layout/hierarchy6"/>
    <dgm:cxn modelId="{B4867DD6-8459-5949-BACA-F628957B2DCE}" type="presParOf" srcId="{C972F869-D6AD-5346-B4F4-5428CED06DF3}" destId="{54FC75D0-4AC6-4E43-8B59-7D6D5A0DC50F}" srcOrd="3" destOrd="0" presId="urn:microsoft.com/office/officeart/2005/8/layout/hierarchy6"/>
    <dgm:cxn modelId="{A29BF303-2866-B741-AB21-2AD8B830C6F9}" type="presParOf" srcId="{54FC75D0-4AC6-4E43-8B59-7D6D5A0DC50F}" destId="{17D5CD66-45C8-6C47-AD42-004BFF9E514D}" srcOrd="0" destOrd="0" presId="urn:microsoft.com/office/officeart/2005/8/layout/hierarchy6"/>
    <dgm:cxn modelId="{EAC83187-82C6-D447-A7B9-9EF8E1F0C8A7}" type="presParOf" srcId="{54FC75D0-4AC6-4E43-8B59-7D6D5A0DC50F}" destId="{344ACEF3-7BCC-E147-A879-5D062D5B7E10}" srcOrd="1" destOrd="0" presId="urn:microsoft.com/office/officeart/2005/8/layout/hierarchy6"/>
    <dgm:cxn modelId="{EAB4F091-BF40-A243-B1AE-727F9C6622A7}" type="presParOf" srcId="{344ACEF3-7BCC-E147-A879-5D062D5B7E10}" destId="{9DA8FDB8-1350-8B43-9243-9B271E78712A}" srcOrd="0" destOrd="0" presId="urn:microsoft.com/office/officeart/2005/8/layout/hierarchy6"/>
    <dgm:cxn modelId="{9AA0254F-E058-4B4A-BA6F-5399E61AD80D}" type="presParOf" srcId="{344ACEF3-7BCC-E147-A879-5D062D5B7E10}" destId="{41A7A96F-5E44-1B41-8AE9-9FBF1D056824}" srcOrd="1" destOrd="0" presId="urn:microsoft.com/office/officeart/2005/8/layout/hierarchy6"/>
    <dgm:cxn modelId="{56665A80-6FDC-1947-8705-F774165AFFED}" type="presParOf" srcId="{41A7A96F-5E44-1B41-8AE9-9FBF1D056824}" destId="{BAF8684D-38E3-D942-9623-F94BCC4F3541}" srcOrd="0" destOrd="0" presId="urn:microsoft.com/office/officeart/2005/8/layout/hierarchy6"/>
    <dgm:cxn modelId="{91BB8909-6D7B-CA45-ABB8-2E60540EBB83}" type="presParOf" srcId="{41A7A96F-5E44-1B41-8AE9-9FBF1D056824}" destId="{6E9D30CD-66BC-A142-94CB-8CD9644A83B1}" srcOrd="1" destOrd="0" presId="urn:microsoft.com/office/officeart/2005/8/layout/hierarchy6"/>
    <dgm:cxn modelId="{8C7E36D6-FD00-F14E-A650-109BE4E4FD23}" type="presParOf" srcId="{6E9D30CD-66BC-A142-94CB-8CD9644A83B1}" destId="{986D0223-0BC6-D942-8586-AAB82C2EED1C}" srcOrd="0" destOrd="0" presId="urn:microsoft.com/office/officeart/2005/8/layout/hierarchy6"/>
    <dgm:cxn modelId="{0BA05825-7DDB-0148-90AE-C502341CF1A8}" type="presParOf" srcId="{6E9D30CD-66BC-A142-94CB-8CD9644A83B1}" destId="{F17A0700-B977-5C48-8BF9-AF745B3BF13B}" srcOrd="1" destOrd="0" presId="urn:microsoft.com/office/officeart/2005/8/layout/hierarchy6"/>
    <dgm:cxn modelId="{E05159DE-1881-A145-9176-4F458914440E}" type="presParOf" srcId="{F17A0700-B977-5C48-8BF9-AF745B3BF13B}" destId="{ADDDF452-6C3F-3849-9C6D-C5EA5D47668E}" srcOrd="0" destOrd="0" presId="urn:microsoft.com/office/officeart/2005/8/layout/hierarchy6"/>
    <dgm:cxn modelId="{7CFBCB02-5E35-B84A-9755-C6BF8A9C5BD9}" type="presParOf" srcId="{F17A0700-B977-5C48-8BF9-AF745B3BF13B}" destId="{6E55C8A8-D1ED-654E-B4CB-77DB6FA50B11}" srcOrd="1" destOrd="0" presId="urn:microsoft.com/office/officeart/2005/8/layout/hierarchy6"/>
    <dgm:cxn modelId="{B22F5439-D08B-3C47-985D-A4400D4074D8}" type="presParOf" srcId="{6E55C8A8-D1ED-654E-B4CB-77DB6FA50B11}" destId="{93EBA377-12B8-D94E-9B4F-2A344A89323D}" srcOrd="0" destOrd="0" presId="urn:microsoft.com/office/officeart/2005/8/layout/hierarchy6"/>
    <dgm:cxn modelId="{99FEA50D-CB5B-0148-87A0-F6AF409FD443}" type="presParOf" srcId="{6E55C8A8-D1ED-654E-B4CB-77DB6FA50B11}" destId="{95102FED-8345-9F49-AE77-2057DAE35A4A}" srcOrd="1" destOrd="0" presId="urn:microsoft.com/office/officeart/2005/8/layout/hierarchy6"/>
    <dgm:cxn modelId="{1AB08CCD-F36A-5E4D-83EC-11420C94B023}" type="presParOf" srcId="{95102FED-8345-9F49-AE77-2057DAE35A4A}" destId="{DB5C76E9-DA0B-974C-A5A7-B5A2C467E2EA}" srcOrd="0" destOrd="0" presId="urn:microsoft.com/office/officeart/2005/8/layout/hierarchy6"/>
    <dgm:cxn modelId="{CAABBBF3-FCC7-054C-9A9E-5D5B21664D31}" type="presParOf" srcId="{95102FED-8345-9F49-AE77-2057DAE35A4A}" destId="{00D688DA-C1C1-6B4E-A7B4-3BF0B21257A3}" srcOrd="1" destOrd="0" presId="urn:microsoft.com/office/officeart/2005/8/layout/hierarchy6"/>
    <dgm:cxn modelId="{B0A7C7B7-4A28-7C4C-BCDB-E4741A000DFA}" type="presParOf" srcId="{6E55C8A8-D1ED-654E-B4CB-77DB6FA50B11}" destId="{C514B78B-C885-E448-B541-8DBE57D1DD6D}" srcOrd="2" destOrd="0" presId="urn:microsoft.com/office/officeart/2005/8/layout/hierarchy6"/>
    <dgm:cxn modelId="{8CAEFB64-DE86-A440-8074-3023116F4CA3}" type="presParOf" srcId="{6E55C8A8-D1ED-654E-B4CB-77DB6FA50B11}" destId="{4A1DAE9B-7EA7-604D-A261-78F48884CAF3}" srcOrd="3" destOrd="0" presId="urn:microsoft.com/office/officeart/2005/8/layout/hierarchy6"/>
    <dgm:cxn modelId="{00F4D865-821F-5947-BAE4-4EB856AD0FB6}" type="presParOf" srcId="{4A1DAE9B-7EA7-604D-A261-78F48884CAF3}" destId="{11020EE3-FEF4-E94F-BAEE-A2AF2D7D277B}" srcOrd="0" destOrd="0" presId="urn:microsoft.com/office/officeart/2005/8/layout/hierarchy6"/>
    <dgm:cxn modelId="{6DF1F4CC-ACC8-C643-A1B8-E9A95818DA6D}" type="presParOf" srcId="{4A1DAE9B-7EA7-604D-A261-78F48884CAF3}" destId="{6D5E7D42-A5BD-8941-9822-4E3259E83A25}" srcOrd="1" destOrd="0" presId="urn:microsoft.com/office/officeart/2005/8/layout/hierarchy6"/>
    <dgm:cxn modelId="{DA053DA3-DCF5-E348-80DF-C6E676D029CB}" type="presParOf" srcId="{B67B8525-534A-BB49-84FB-44185C3A4949}" destId="{A8CD94B8-D6F8-0B47-8F21-FE4A7C89C0E6}" srcOrd="1" destOrd="0" presId="urn:microsoft.com/office/officeart/2005/8/layout/hierarchy6"/>
    <dgm:cxn modelId="{591346ED-8EC3-964D-A388-34B9E3128757}" type="presParOf" srcId="{A8CD94B8-D6F8-0B47-8F21-FE4A7C89C0E6}" destId="{C46E989F-620E-1149-A395-62C20102CBF5}" srcOrd="0" destOrd="0" presId="urn:microsoft.com/office/officeart/2005/8/layout/hierarchy6"/>
    <dgm:cxn modelId="{BD4DBA74-3040-2240-B3B6-1D4F0899913C}" type="presParOf" srcId="{C46E989F-620E-1149-A395-62C20102CBF5}" destId="{99E6BCE9-85B9-0E40-97CB-7A27AE294390}" srcOrd="0" destOrd="0" presId="urn:microsoft.com/office/officeart/2005/8/layout/hierarchy6"/>
    <dgm:cxn modelId="{7320961C-EE1C-B74B-96D7-1DC71E253BDD}" type="presParOf" srcId="{C46E989F-620E-1149-A395-62C20102CBF5}" destId="{6A69D3A9-5828-BE44-BED2-54772A2AF863}" srcOrd="1" destOrd="0" presId="urn:microsoft.com/office/officeart/2005/8/layout/hierarchy6"/>
    <dgm:cxn modelId="{9C245457-267D-A547-8B2C-4A8D0E5A6EE5}" type="presParOf" srcId="{A8CD94B8-D6F8-0B47-8F21-FE4A7C89C0E6}" destId="{203DEE23-3D07-B045-A326-42E6CFE13F5B}" srcOrd="1" destOrd="0" presId="urn:microsoft.com/office/officeart/2005/8/layout/hierarchy6"/>
    <dgm:cxn modelId="{525B8EC8-8879-E540-8F2B-28DB71BEE798}" type="presParOf" srcId="{203DEE23-3D07-B045-A326-42E6CFE13F5B}" destId="{2643FF31-A07D-744E-9718-CCDAFEE1AD0C}" srcOrd="0" destOrd="0" presId="urn:microsoft.com/office/officeart/2005/8/layout/hierarchy6"/>
    <dgm:cxn modelId="{05266769-C1F4-A14E-9571-2C3329EEC93C}" type="presParOf" srcId="{A8CD94B8-D6F8-0B47-8F21-FE4A7C89C0E6}" destId="{0E4DA254-D48A-5B42-9CAE-5EEA1D41180B}" srcOrd="2" destOrd="0" presId="urn:microsoft.com/office/officeart/2005/8/layout/hierarchy6"/>
    <dgm:cxn modelId="{990AD2AB-5309-4A43-8FB1-3CEE561F2834}" type="presParOf" srcId="{0E4DA254-D48A-5B42-9CAE-5EEA1D41180B}" destId="{3B14D5F7-D3A3-5647-9CAC-6A84F61C2734}" srcOrd="0" destOrd="0" presId="urn:microsoft.com/office/officeart/2005/8/layout/hierarchy6"/>
    <dgm:cxn modelId="{E21D15BE-A678-C447-9B58-DB450BCFC569}" type="presParOf" srcId="{0E4DA254-D48A-5B42-9CAE-5EEA1D41180B}" destId="{079EB3C6-7105-F74D-AEDC-8C5DBA727AD9}" srcOrd="1" destOrd="0" presId="urn:microsoft.com/office/officeart/2005/8/layout/hierarchy6"/>
    <dgm:cxn modelId="{125E33BA-40D0-1C41-9F05-A45016DE3A2C}" type="presParOf" srcId="{A8CD94B8-D6F8-0B47-8F21-FE4A7C89C0E6}" destId="{4F663791-30DD-F047-9404-5CD4674CBBD1}" srcOrd="3" destOrd="0" presId="urn:microsoft.com/office/officeart/2005/8/layout/hierarchy6"/>
    <dgm:cxn modelId="{EA6F3A17-45BA-9443-BF5B-B0983852379D}" type="presParOf" srcId="{4F663791-30DD-F047-9404-5CD4674CBBD1}" destId="{DB20693C-8675-0E4B-9376-3FB3CEA510D8}" srcOrd="0" destOrd="0" presId="urn:microsoft.com/office/officeart/2005/8/layout/hierarchy6"/>
    <dgm:cxn modelId="{4F5A56E2-8A59-6740-934D-92BBE9F46338}" type="presParOf" srcId="{A8CD94B8-D6F8-0B47-8F21-FE4A7C89C0E6}" destId="{E4BA4B07-839E-994F-9233-9F899FFABAB3}" srcOrd="4" destOrd="0" presId="urn:microsoft.com/office/officeart/2005/8/layout/hierarchy6"/>
    <dgm:cxn modelId="{F9948941-E151-B840-9052-7BDCE5EEB160}" type="presParOf" srcId="{E4BA4B07-839E-994F-9233-9F899FFABAB3}" destId="{E852596F-400D-7E4D-8CEC-459C0DF7F318}" srcOrd="0" destOrd="0" presId="urn:microsoft.com/office/officeart/2005/8/layout/hierarchy6"/>
    <dgm:cxn modelId="{D2057834-F2F9-1347-9CC5-3729AF5E4942}" type="presParOf" srcId="{E4BA4B07-839E-994F-9233-9F899FFABAB3}" destId="{AF60E469-A71B-654F-ABFE-4A110BD7D51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2596F-400D-7E4D-8CEC-459C0DF7F318}">
      <dsp:nvSpPr>
        <dsp:cNvPr id="0" name=""/>
        <dsp:cNvSpPr/>
      </dsp:nvSpPr>
      <dsp:spPr>
        <a:xfrm>
          <a:off x="0" y="3365752"/>
          <a:ext cx="5340354" cy="984627"/>
        </a:xfrm>
        <a:prstGeom prst="roundRect">
          <a:avLst>
            <a:gd name="adj" fmla="val 10000"/>
          </a:avLst>
        </a:prstGeom>
        <a:solidFill>
          <a:srgbClr val="F5F5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0" y="3365752"/>
        <a:ext cx="1602106" cy="984627"/>
      </dsp:txXfrm>
    </dsp:sp>
    <dsp:sp modelId="{3B14D5F7-D3A3-5647-9CAC-6A84F61C2734}">
      <dsp:nvSpPr>
        <dsp:cNvPr id="0" name=""/>
        <dsp:cNvSpPr/>
      </dsp:nvSpPr>
      <dsp:spPr>
        <a:xfrm>
          <a:off x="0" y="2229603"/>
          <a:ext cx="5340354" cy="984627"/>
        </a:xfrm>
        <a:prstGeom prst="roundRect">
          <a:avLst>
            <a:gd name="adj" fmla="val 10000"/>
          </a:avLst>
        </a:prstGeom>
        <a:solidFill>
          <a:srgbClr val="F5F5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0" y="2229603"/>
        <a:ext cx="1602106" cy="984627"/>
      </dsp:txXfrm>
    </dsp:sp>
    <dsp:sp modelId="{99E6BCE9-85B9-0E40-97CB-7A27AE294390}">
      <dsp:nvSpPr>
        <dsp:cNvPr id="0" name=""/>
        <dsp:cNvSpPr/>
      </dsp:nvSpPr>
      <dsp:spPr>
        <a:xfrm>
          <a:off x="0" y="1068287"/>
          <a:ext cx="5340354" cy="984627"/>
        </a:xfrm>
        <a:prstGeom prst="roundRect">
          <a:avLst>
            <a:gd name="adj" fmla="val 10000"/>
          </a:avLst>
        </a:prstGeom>
        <a:solidFill>
          <a:srgbClr val="F5F5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0" y="1068287"/>
        <a:ext cx="1602106" cy="984627"/>
      </dsp:txXfrm>
    </dsp:sp>
    <dsp:sp modelId="{0AB0E19D-F09B-2543-AF68-6E352F68AA1C}">
      <dsp:nvSpPr>
        <dsp:cNvPr id="0" name=""/>
        <dsp:cNvSpPr/>
      </dsp:nvSpPr>
      <dsp:spPr>
        <a:xfrm>
          <a:off x="3202439" y="1150339"/>
          <a:ext cx="1230784" cy="820523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34D7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HOLDING COMPANY </a:t>
          </a:r>
          <a:r>
            <a:rPr lang="en-US" sz="1200" kern="1200" dirty="0">
              <a:solidFill>
                <a:schemeClr val="tx2"/>
              </a:solidFill>
            </a:rPr>
            <a:t>[Country]</a:t>
          </a:r>
        </a:p>
      </dsp:txBody>
      <dsp:txXfrm>
        <a:off x="3226471" y="1174371"/>
        <a:ext cx="1182720" cy="772459"/>
      </dsp:txXfrm>
    </dsp:sp>
    <dsp:sp modelId="{9ED6CDA9-C1B6-EA4E-9B9D-954AA8BC081B}">
      <dsp:nvSpPr>
        <dsp:cNvPr id="0" name=""/>
        <dsp:cNvSpPr/>
      </dsp:nvSpPr>
      <dsp:spPr>
        <a:xfrm>
          <a:off x="3017821" y="1970862"/>
          <a:ext cx="800010" cy="328209"/>
        </a:xfrm>
        <a:custGeom>
          <a:avLst/>
          <a:gdLst/>
          <a:ahLst/>
          <a:cxnLst/>
          <a:rect l="0" t="0" r="0" b="0"/>
          <a:pathLst>
            <a:path>
              <a:moveTo>
                <a:pt x="800010" y="0"/>
              </a:moveTo>
              <a:lnTo>
                <a:pt x="800010" y="164104"/>
              </a:lnTo>
              <a:lnTo>
                <a:pt x="0" y="164104"/>
              </a:lnTo>
              <a:lnTo>
                <a:pt x="0" y="328209"/>
              </a:lnTo>
            </a:path>
          </a:pathLst>
        </a:custGeom>
        <a:noFill/>
        <a:ln w="25400" cap="flat" cmpd="sng" algn="ctr">
          <a:solidFill>
            <a:srgbClr val="034D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F3088-DEE7-424F-9FDE-B9CDF68D15D8}">
      <dsp:nvSpPr>
        <dsp:cNvPr id="0" name=""/>
        <dsp:cNvSpPr/>
      </dsp:nvSpPr>
      <dsp:spPr>
        <a:xfrm>
          <a:off x="2402429" y="2299071"/>
          <a:ext cx="1230784" cy="820523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34D7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Subsidiary </a:t>
          </a:r>
          <a:r>
            <a:rPr lang="en-US" sz="1200" kern="1200" dirty="0">
              <a:solidFill>
                <a:schemeClr val="tx2"/>
              </a:solidFill>
            </a:rPr>
            <a:t>[Country]</a:t>
          </a:r>
        </a:p>
      </dsp:txBody>
      <dsp:txXfrm>
        <a:off x="2426461" y="2323103"/>
        <a:ext cx="1182720" cy="772459"/>
      </dsp:txXfrm>
    </dsp:sp>
    <dsp:sp modelId="{E6B04361-1C05-D146-8EB2-798982D5F1AF}">
      <dsp:nvSpPr>
        <dsp:cNvPr id="0" name=""/>
        <dsp:cNvSpPr/>
      </dsp:nvSpPr>
      <dsp:spPr>
        <a:xfrm>
          <a:off x="2217811" y="3119595"/>
          <a:ext cx="800010" cy="328209"/>
        </a:xfrm>
        <a:custGeom>
          <a:avLst/>
          <a:gdLst/>
          <a:ahLst/>
          <a:cxnLst/>
          <a:rect l="0" t="0" r="0" b="0"/>
          <a:pathLst>
            <a:path>
              <a:moveTo>
                <a:pt x="800010" y="0"/>
              </a:moveTo>
              <a:lnTo>
                <a:pt x="800010" y="164104"/>
              </a:lnTo>
              <a:lnTo>
                <a:pt x="0" y="164104"/>
              </a:lnTo>
              <a:lnTo>
                <a:pt x="0" y="328209"/>
              </a:lnTo>
            </a:path>
          </a:pathLst>
        </a:custGeom>
        <a:noFill/>
        <a:ln w="25400" cap="flat" cmpd="sng" algn="ctr">
          <a:solidFill>
            <a:srgbClr val="034D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F3664-0B0C-C448-A742-7B2C06CFEEDA}">
      <dsp:nvSpPr>
        <dsp:cNvPr id="0" name=""/>
        <dsp:cNvSpPr/>
      </dsp:nvSpPr>
      <dsp:spPr>
        <a:xfrm>
          <a:off x="1602419" y="3447804"/>
          <a:ext cx="1230784" cy="820523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34D7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Subsidiary </a:t>
          </a:r>
          <a:r>
            <a:rPr lang="en-US" sz="1200" kern="1200" dirty="0">
              <a:solidFill>
                <a:schemeClr val="tx2"/>
              </a:solidFill>
            </a:rPr>
            <a:t>[Country]</a:t>
          </a:r>
        </a:p>
      </dsp:txBody>
      <dsp:txXfrm>
        <a:off x="1626451" y="3471836"/>
        <a:ext cx="1182720" cy="772459"/>
      </dsp:txXfrm>
    </dsp:sp>
    <dsp:sp modelId="{5E4BE3E6-268E-B34C-9B16-91D86965E00B}">
      <dsp:nvSpPr>
        <dsp:cNvPr id="0" name=""/>
        <dsp:cNvSpPr/>
      </dsp:nvSpPr>
      <dsp:spPr>
        <a:xfrm>
          <a:off x="3017821" y="3119595"/>
          <a:ext cx="800010" cy="328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04"/>
              </a:lnTo>
              <a:lnTo>
                <a:pt x="800010" y="164104"/>
              </a:lnTo>
              <a:lnTo>
                <a:pt x="800010" y="328209"/>
              </a:lnTo>
            </a:path>
          </a:pathLst>
        </a:custGeom>
        <a:noFill/>
        <a:ln w="25400" cap="flat" cmpd="sng" algn="ctr">
          <a:solidFill>
            <a:srgbClr val="034D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C3816-9153-3D4D-B542-802CBB1C8690}">
      <dsp:nvSpPr>
        <dsp:cNvPr id="0" name=""/>
        <dsp:cNvSpPr/>
      </dsp:nvSpPr>
      <dsp:spPr>
        <a:xfrm>
          <a:off x="3202439" y="3447804"/>
          <a:ext cx="1230784" cy="820523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34D7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Subsidiary </a:t>
          </a:r>
          <a:r>
            <a:rPr lang="en-US" sz="1200" kern="1200" dirty="0">
              <a:solidFill>
                <a:schemeClr val="tx2"/>
              </a:solidFill>
            </a:rPr>
            <a:t>[Country]</a:t>
          </a:r>
        </a:p>
      </dsp:txBody>
      <dsp:txXfrm>
        <a:off x="3226471" y="3471836"/>
        <a:ext cx="1182720" cy="772459"/>
      </dsp:txXfrm>
    </dsp:sp>
    <dsp:sp modelId="{9DA8FDB8-1350-8B43-9243-9B271E78712A}">
      <dsp:nvSpPr>
        <dsp:cNvPr id="0" name=""/>
        <dsp:cNvSpPr/>
      </dsp:nvSpPr>
      <dsp:spPr>
        <a:xfrm>
          <a:off x="3817831" y="1970862"/>
          <a:ext cx="800010" cy="328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04"/>
              </a:lnTo>
              <a:lnTo>
                <a:pt x="800010" y="164104"/>
              </a:lnTo>
              <a:lnTo>
                <a:pt x="800010" y="328209"/>
              </a:lnTo>
            </a:path>
          </a:pathLst>
        </a:custGeom>
        <a:noFill/>
        <a:ln w="25400" cap="flat" cmpd="sng" algn="ctr">
          <a:solidFill>
            <a:srgbClr val="034D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8684D-38E3-D942-9623-F94BCC4F3541}">
      <dsp:nvSpPr>
        <dsp:cNvPr id="0" name=""/>
        <dsp:cNvSpPr/>
      </dsp:nvSpPr>
      <dsp:spPr>
        <a:xfrm>
          <a:off x="4002449" y="2299071"/>
          <a:ext cx="1230784" cy="820523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34D7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Subsidiary </a:t>
          </a:r>
          <a:r>
            <a:rPr lang="en-US" sz="1200" kern="1200" dirty="0">
              <a:solidFill>
                <a:schemeClr val="tx2"/>
              </a:solidFill>
            </a:rPr>
            <a:t>[Country]</a:t>
          </a:r>
        </a:p>
      </dsp:txBody>
      <dsp:txXfrm>
        <a:off x="4026481" y="2323103"/>
        <a:ext cx="1182720" cy="772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2596F-400D-7E4D-8CEC-459C0DF7F318}">
      <dsp:nvSpPr>
        <dsp:cNvPr id="0" name=""/>
        <dsp:cNvSpPr/>
      </dsp:nvSpPr>
      <dsp:spPr>
        <a:xfrm>
          <a:off x="0" y="2437796"/>
          <a:ext cx="5340353" cy="592445"/>
        </a:xfrm>
        <a:prstGeom prst="roundRect">
          <a:avLst>
            <a:gd name="adj" fmla="val 10000"/>
          </a:avLst>
        </a:prstGeom>
        <a:solidFill>
          <a:srgbClr val="F5F5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2437796"/>
        <a:ext cx="1602105" cy="592445"/>
      </dsp:txXfrm>
    </dsp:sp>
    <dsp:sp modelId="{3B14D5F7-D3A3-5647-9CAC-6A84F61C2734}">
      <dsp:nvSpPr>
        <dsp:cNvPr id="0" name=""/>
        <dsp:cNvSpPr/>
      </dsp:nvSpPr>
      <dsp:spPr>
        <a:xfrm>
          <a:off x="0" y="1746609"/>
          <a:ext cx="5340353" cy="592445"/>
        </a:xfrm>
        <a:prstGeom prst="roundRect">
          <a:avLst>
            <a:gd name="adj" fmla="val 10000"/>
          </a:avLst>
        </a:prstGeom>
        <a:solidFill>
          <a:srgbClr val="F5F5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1746609"/>
        <a:ext cx="1602105" cy="592445"/>
      </dsp:txXfrm>
    </dsp:sp>
    <dsp:sp modelId="{99E6BCE9-85B9-0E40-97CB-7A27AE294390}">
      <dsp:nvSpPr>
        <dsp:cNvPr id="0" name=""/>
        <dsp:cNvSpPr/>
      </dsp:nvSpPr>
      <dsp:spPr>
        <a:xfrm>
          <a:off x="0" y="1055423"/>
          <a:ext cx="5340353" cy="592445"/>
        </a:xfrm>
        <a:prstGeom prst="roundRect">
          <a:avLst>
            <a:gd name="adj" fmla="val 10000"/>
          </a:avLst>
        </a:prstGeom>
        <a:solidFill>
          <a:srgbClr val="F5F5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1055423"/>
        <a:ext cx="1602105" cy="592445"/>
      </dsp:txXfrm>
    </dsp:sp>
    <dsp:sp modelId="{0AB0E19D-F09B-2543-AF68-6E352F68AA1C}">
      <dsp:nvSpPr>
        <dsp:cNvPr id="0" name=""/>
        <dsp:cNvSpPr/>
      </dsp:nvSpPr>
      <dsp:spPr>
        <a:xfrm>
          <a:off x="3047547" y="1104793"/>
          <a:ext cx="740556" cy="493704"/>
        </a:xfrm>
        <a:prstGeom prst="roundRect">
          <a:avLst>
            <a:gd name="adj" fmla="val 10000"/>
          </a:avLst>
        </a:prstGeom>
        <a:solidFill>
          <a:srgbClr val="FFFFFF"/>
        </a:solidFill>
        <a:ln w="25400">
          <a:solidFill>
            <a:srgbClr val="034D7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2"/>
              </a:solidFill>
            </a:rPr>
            <a:t>HOLDING COMPANY </a:t>
          </a:r>
          <a:r>
            <a:rPr lang="en-US" sz="800" kern="1200" dirty="0">
              <a:solidFill>
                <a:schemeClr val="tx2"/>
              </a:solidFill>
            </a:rPr>
            <a:t>[</a:t>
          </a:r>
          <a:r>
            <a:rPr lang="en-US" sz="700" kern="1200" dirty="0">
              <a:solidFill>
                <a:schemeClr val="tx2"/>
              </a:solidFill>
            </a:rPr>
            <a:t>Country</a:t>
          </a:r>
          <a:r>
            <a:rPr lang="en-US" sz="800" kern="1200" dirty="0">
              <a:solidFill>
                <a:schemeClr val="tx2"/>
              </a:solidFill>
            </a:rPr>
            <a:t>]</a:t>
          </a:r>
        </a:p>
      </dsp:txBody>
      <dsp:txXfrm>
        <a:off x="3062007" y="1119253"/>
        <a:ext cx="711636" cy="464784"/>
      </dsp:txXfrm>
    </dsp:sp>
    <dsp:sp modelId="{9ED6CDA9-C1B6-EA4E-9B9D-954AA8BC081B}">
      <dsp:nvSpPr>
        <dsp:cNvPr id="0" name=""/>
        <dsp:cNvSpPr/>
      </dsp:nvSpPr>
      <dsp:spPr>
        <a:xfrm>
          <a:off x="2455102" y="1598498"/>
          <a:ext cx="962723" cy="197481"/>
        </a:xfrm>
        <a:custGeom>
          <a:avLst/>
          <a:gdLst/>
          <a:ahLst/>
          <a:cxnLst/>
          <a:rect l="0" t="0" r="0" b="0"/>
          <a:pathLst>
            <a:path>
              <a:moveTo>
                <a:pt x="962723" y="0"/>
              </a:moveTo>
              <a:lnTo>
                <a:pt x="962723" y="98740"/>
              </a:lnTo>
              <a:lnTo>
                <a:pt x="0" y="98740"/>
              </a:lnTo>
              <a:lnTo>
                <a:pt x="0" y="197481"/>
              </a:lnTo>
            </a:path>
          </a:pathLst>
        </a:custGeom>
        <a:noFill/>
        <a:ln w="25400" cap="flat" cmpd="sng" algn="ctr">
          <a:solidFill>
            <a:srgbClr val="034D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F3088-DEE7-424F-9FDE-B9CDF68D15D8}">
      <dsp:nvSpPr>
        <dsp:cNvPr id="0" name=""/>
        <dsp:cNvSpPr/>
      </dsp:nvSpPr>
      <dsp:spPr>
        <a:xfrm>
          <a:off x="2084823" y="1795980"/>
          <a:ext cx="740556" cy="493704"/>
        </a:xfrm>
        <a:prstGeom prst="roundRect">
          <a:avLst>
            <a:gd name="adj" fmla="val 10000"/>
          </a:avLst>
        </a:prstGeom>
        <a:solidFill>
          <a:srgbClr val="FFFFFF"/>
        </a:solidFill>
        <a:ln w="25400">
          <a:solidFill>
            <a:srgbClr val="034D7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2"/>
              </a:solidFill>
            </a:rPr>
            <a:t>Subsidiary </a:t>
          </a:r>
          <a:r>
            <a:rPr lang="en-US" sz="700" kern="1200" dirty="0">
              <a:solidFill>
                <a:schemeClr val="tx2"/>
              </a:solidFill>
            </a:rPr>
            <a:t>[Country]</a:t>
          </a:r>
        </a:p>
      </dsp:txBody>
      <dsp:txXfrm>
        <a:off x="2099283" y="1810440"/>
        <a:ext cx="711636" cy="464784"/>
      </dsp:txXfrm>
    </dsp:sp>
    <dsp:sp modelId="{E6B04361-1C05-D146-8EB2-798982D5F1AF}">
      <dsp:nvSpPr>
        <dsp:cNvPr id="0" name=""/>
        <dsp:cNvSpPr/>
      </dsp:nvSpPr>
      <dsp:spPr>
        <a:xfrm>
          <a:off x="1973740" y="2289684"/>
          <a:ext cx="481361" cy="197481"/>
        </a:xfrm>
        <a:custGeom>
          <a:avLst/>
          <a:gdLst/>
          <a:ahLst/>
          <a:cxnLst/>
          <a:rect l="0" t="0" r="0" b="0"/>
          <a:pathLst>
            <a:path>
              <a:moveTo>
                <a:pt x="481361" y="0"/>
              </a:moveTo>
              <a:lnTo>
                <a:pt x="481361" y="98740"/>
              </a:lnTo>
              <a:lnTo>
                <a:pt x="0" y="98740"/>
              </a:lnTo>
              <a:lnTo>
                <a:pt x="0" y="197481"/>
              </a:lnTo>
            </a:path>
          </a:pathLst>
        </a:custGeom>
        <a:noFill/>
        <a:ln w="25400" cap="flat" cmpd="sng" algn="ctr">
          <a:solidFill>
            <a:srgbClr val="034D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F3664-0B0C-C448-A742-7B2C06CFEEDA}">
      <dsp:nvSpPr>
        <dsp:cNvPr id="0" name=""/>
        <dsp:cNvSpPr/>
      </dsp:nvSpPr>
      <dsp:spPr>
        <a:xfrm>
          <a:off x="1603461" y="2487166"/>
          <a:ext cx="740556" cy="493704"/>
        </a:xfrm>
        <a:prstGeom prst="roundRect">
          <a:avLst>
            <a:gd name="adj" fmla="val 10000"/>
          </a:avLst>
        </a:prstGeom>
        <a:solidFill>
          <a:srgbClr val="FFFFFF"/>
        </a:solidFill>
        <a:ln w="25400">
          <a:solidFill>
            <a:srgbClr val="034D7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2"/>
              </a:solidFill>
            </a:rPr>
            <a:t>Subsidiary </a:t>
          </a:r>
          <a:r>
            <a:rPr lang="en-US" sz="700" kern="1200" dirty="0">
              <a:solidFill>
                <a:schemeClr val="tx2"/>
              </a:solidFill>
            </a:rPr>
            <a:t>[Country</a:t>
          </a:r>
        </a:p>
      </dsp:txBody>
      <dsp:txXfrm>
        <a:off x="1617921" y="2501626"/>
        <a:ext cx="711636" cy="464784"/>
      </dsp:txXfrm>
    </dsp:sp>
    <dsp:sp modelId="{5E4BE3E6-268E-B34C-9B16-91D86965E00B}">
      <dsp:nvSpPr>
        <dsp:cNvPr id="0" name=""/>
        <dsp:cNvSpPr/>
      </dsp:nvSpPr>
      <dsp:spPr>
        <a:xfrm>
          <a:off x="2455102" y="2289684"/>
          <a:ext cx="481361" cy="197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40"/>
              </a:lnTo>
              <a:lnTo>
                <a:pt x="481361" y="98740"/>
              </a:lnTo>
              <a:lnTo>
                <a:pt x="481361" y="197481"/>
              </a:lnTo>
            </a:path>
          </a:pathLst>
        </a:custGeom>
        <a:noFill/>
        <a:ln w="25400" cap="flat" cmpd="sng" algn="ctr">
          <a:solidFill>
            <a:srgbClr val="034D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C3816-9153-3D4D-B542-802CBB1C8690}">
      <dsp:nvSpPr>
        <dsp:cNvPr id="0" name=""/>
        <dsp:cNvSpPr/>
      </dsp:nvSpPr>
      <dsp:spPr>
        <a:xfrm>
          <a:off x="2566185" y="2487166"/>
          <a:ext cx="740556" cy="493704"/>
        </a:xfrm>
        <a:prstGeom prst="roundRect">
          <a:avLst>
            <a:gd name="adj" fmla="val 10000"/>
          </a:avLst>
        </a:prstGeom>
        <a:solidFill>
          <a:srgbClr val="FFFFFF"/>
        </a:solidFill>
        <a:ln w="25400">
          <a:solidFill>
            <a:srgbClr val="034D7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2"/>
              </a:solidFill>
            </a:rPr>
            <a:t>Subsidiary </a:t>
          </a:r>
          <a:r>
            <a:rPr lang="en-US" sz="700" kern="1200" dirty="0">
              <a:solidFill>
                <a:schemeClr val="tx2"/>
              </a:solidFill>
            </a:rPr>
            <a:t>[Country]</a:t>
          </a:r>
        </a:p>
      </dsp:txBody>
      <dsp:txXfrm>
        <a:off x="2580645" y="2501626"/>
        <a:ext cx="711636" cy="464784"/>
      </dsp:txXfrm>
    </dsp:sp>
    <dsp:sp modelId="{F9FCE5D2-2351-C74C-A141-23A025F8F3D0}">
      <dsp:nvSpPr>
        <dsp:cNvPr id="0" name=""/>
        <dsp:cNvSpPr/>
      </dsp:nvSpPr>
      <dsp:spPr>
        <a:xfrm>
          <a:off x="3417825" y="1598498"/>
          <a:ext cx="962723" cy="197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40"/>
              </a:lnTo>
              <a:lnTo>
                <a:pt x="962723" y="98740"/>
              </a:lnTo>
              <a:lnTo>
                <a:pt x="962723" y="197481"/>
              </a:lnTo>
            </a:path>
          </a:pathLst>
        </a:custGeom>
        <a:noFill/>
        <a:ln w="25400" cap="flat" cmpd="sng" algn="ctr">
          <a:solidFill>
            <a:srgbClr val="034D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5CD66-45C8-6C47-AD42-004BFF9E514D}">
      <dsp:nvSpPr>
        <dsp:cNvPr id="0" name=""/>
        <dsp:cNvSpPr/>
      </dsp:nvSpPr>
      <dsp:spPr>
        <a:xfrm>
          <a:off x="4010271" y="1795980"/>
          <a:ext cx="740556" cy="493704"/>
        </a:xfrm>
        <a:prstGeom prst="roundRect">
          <a:avLst>
            <a:gd name="adj" fmla="val 10000"/>
          </a:avLst>
        </a:prstGeom>
        <a:solidFill>
          <a:srgbClr val="FFFFFF"/>
        </a:solidFill>
        <a:ln w="25400">
          <a:solidFill>
            <a:srgbClr val="034D7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2"/>
              </a:solidFill>
            </a:rPr>
            <a:t>Subsidiary </a:t>
          </a:r>
          <a:r>
            <a:rPr lang="en-US" sz="700" kern="1200" dirty="0">
              <a:solidFill>
                <a:schemeClr val="tx2"/>
              </a:solidFill>
            </a:rPr>
            <a:t>[Country]</a:t>
          </a:r>
        </a:p>
      </dsp:txBody>
      <dsp:txXfrm>
        <a:off x="4024731" y="1810440"/>
        <a:ext cx="711636" cy="464784"/>
      </dsp:txXfrm>
    </dsp:sp>
    <dsp:sp modelId="{9DA8FDB8-1350-8B43-9243-9B271E78712A}">
      <dsp:nvSpPr>
        <dsp:cNvPr id="0" name=""/>
        <dsp:cNvSpPr/>
      </dsp:nvSpPr>
      <dsp:spPr>
        <a:xfrm>
          <a:off x="4334829" y="2289684"/>
          <a:ext cx="91440" cy="197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481"/>
              </a:lnTo>
            </a:path>
          </a:pathLst>
        </a:custGeom>
        <a:noFill/>
        <a:ln w="25400" cap="flat" cmpd="sng" algn="ctr">
          <a:solidFill>
            <a:srgbClr val="034D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8684D-38E3-D942-9623-F94BCC4F3541}">
      <dsp:nvSpPr>
        <dsp:cNvPr id="0" name=""/>
        <dsp:cNvSpPr/>
      </dsp:nvSpPr>
      <dsp:spPr>
        <a:xfrm>
          <a:off x="4010271" y="2487166"/>
          <a:ext cx="740556" cy="493704"/>
        </a:xfrm>
        <a:prstGeom prst="roundRect">
          <a:avLst>
            <a:gd name="adj" fmla="val 10000"/>
          </a:avLst>
        </a:prstGeom>
        <a:solidFill>
          <a:srgbClr val="FFFFFF"/>
        </a:solidFill>
        <a:ln w="25400">
          <a:solidFill>
            <a:srgbClr val="FF8F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2"/>
              </a:solidFill>
            </a:rPr>
            <a:t>Target </a:t>
          </a:r>
          <a:r>
            <a:rPr lang="en-US" sz="700" kern="1200" dirty="0">
              <a:solidFill>
                <a:schemeClr val="tx2"/>
              </a:solidFill>
            </a:rPr>
            <a:t>[Country</a:t>
          </a:r>
        </a:p>
      </dsp:txBody>
      <dsp:txXfrm>
        <a:off x="4024731" y="2501626"/>
        <a:ext cx="711636" cy="464784"/>
      </dsp:txXfrm>
    </dsp:sp>
    <dsp:sp modelId="{986D0223-0BC6-D942-8586-AAB82C2EED1C}">
      <dsp:nvSpPr>
        <dsp:cNvPr id="0" name=""/>
        <dsp:cNvSpPr/>
      </dsp:nvSpPr>
      <dsp:spPr>
        <a:xfrm>
          <a:off x="4334829" y="2980870"/>
          <a:ext cx="91440" cy="197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481"/>
              </a:lnTo>
            </a:path>
          </a:pathLst>
        </a:custGeom>
        <a:noFill/>
        <a:ln w="25400" cap="flat" cmpd="sng" algn="ctr">
          <a:solidFill>
            <a:srgbClr val="034D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DF452-6C3F-3849-9C6D-C5EA5D47668E}">
      <dsp:nvSpPr>
        <dsp:cNvPr id="0" name=""/>
        <dsp:cNvSpPr/>
      </dsp:nvSpPr>
      <dsp:spPr>
        <a:xfrm>
          <a:off x="4010271" y="3178352"/>
          <a:ext cx="740556" cy="493704"/>
        </a:xfrm>
        <a:prstGeom prst="roundRect">
          <a:avLst>
            <a:gd name="adj" fmla="val 10000"/>
          </a:avLst>
        </a:prstGeom>
        <a:solidFill>
          <a:srgbClr val="FFFFFF"/>
        </a:solidFill>
        <a:ln w="25400">
          <a:solidFill>
            <a:srgbClr val="FF8F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2"/>
              </a:solidFill>
            </a:rPr>
            <a:t>Target </a:t>
          </a:r>
          <a:r>
            <a:rPr lang="en-US" sz="700" kern="1200" dirty="0">
              <a:solidFill>
                <a:schemeClr val="tx2"/>
              </a:solidFill>
            </a:rPr>
            <a:t>[Country]</a:t>
          </a:r>
        </a:p>
      </dsp:txBody>
      <dsp:txXfrm>
        <a:off x="4024731" y="3192812"/>
        <a:ext cx="711636" cy="464784"/>
      </dsp:txXfrm>
    </dsp:sp>
    <dsp:sp modelId="{93EBA377-12B8-D94E-9B4F-2A344A89323D}">
      <dsp:nvSpPr>
        <dsp:cNvPr id="0" name=""/>
        <dsp:cNvSpPr/>
      </dsp:nvSpPr>
      <dsp:spPr>
        <a:xfrm>
          <a:off x="2174105" y="3626337"/>
          <a:ext cx="2206444" cy="91440"/>
        </a:xfrm>
        <a:custGeom>
          <a:avLst/>
          <a:gdLst/>
          <a:ahLst/>
          <a:cxnLst/>
          <a:rect l="0" t="0" r="0" b="0"/>
          <a:pathLst>
            <a:path>
              <a:moveTo>
                <a:pt x="2206444" y="45720"/>
              </a:moveTo>
              <a:lnTo>
                <a:pt x="2206444" y="82849"/>
              </a:lnTo>
              <a:lnTo>
                <a:pt x="0" y="82849"/>
              </a:lnTo>
              <a:lnTo>
                <a:pt x="0" y="119978"/>
              </a:lnTo>
            </a:path>
          </a:pathLst>
        </a:custGeom>
        <a:noFill/>
        <a:ln w="25400" cap="flat" cmpd="sng" algn="ctr">
          <a:solidFill>
            <a:srgbClr val="034D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C76E9-DA0B-974C-A5A7-B5A2C467E2EA}">
      <dsp:nvSpPr>
        <dsp:cNvPr id="0" name=""/>
        <dsp:cNvSpPr/>
      </dsp:nvSpPr>
      <dsp:spPr>
        <a:xfrm>
          <a:off x="1803826" y="3746315"/>
          <a:ext cx="740556" cy="493704"/>
        </a:xfrm>
        <a:prstGeom prst="roundRect">
          <a:avLst>
            <a:gd name="adj" fmla="val 10000"/>
          </a:avLst>
        </a:prstGeom>
        <a:solidFill>
          <a:srgbClr val="FFFFFF"/>
        </a:solidFill>
        <a:ln w="25400">
          <a:solidFill>
            <a:srgbClr val="FF8F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2"/>
              </a:solidFill>
            </a:rPr>
            <a:t>Target </a:t>
          </a:r>
          <a:r>
            <a:rPr lang="en-US" sz="700" b="0" kern="1200" dirty="0">
              <a:solidFill>
                <a:schemeClr val="tx2"/>
              </a:solidFill>
            </a:rPr>
            <a:t>[Country]</a:t>
          </a:r>
        </a:p>
      </dsp:txBody>
      <dsp:txXfrm>
        <a:off x="1818286" y="3760775"/>
        <a:ext cx="711636" cy="464784"/>
      </dsp:txXfrm>
    </dsp:sp>
    <dsp:sp modelId="{C514B78B-C885-E448-B541-8DBE57D1DD6D}">
      <dsp:nvSpPr>
        <dsp:cNvPr id="0" name=""/>
        <dsp:cNvSpPr/>
      </dsp:nvSpPr>
      <dsp:spPr>
        <a:xfrm>
          <a:off x="4380549" y="3672057"/>
          <a:ext cx="481361" cy="197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40"/>
              </a:lnTo>
              <a:lnTo>
                <a:pt x="481361" y="98740"/>
              </a:lnTo>
              <a:lnTo>
                <a:pt x="481361" y="197481"/>
              </a:lnTo>
            </a:path>
          </a:pathLst>
        </a:custGeom>
        <a:noFill/>
        <a:ln w="25400" cap="flat" cmpd="sng" algn="ctr">
          <a:solidFill>
            <a:srgbClr val="034D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20EE3-FEF4-E94F-BAEE-A2AF2D7D277B}">
      <dsp:nvSpPr>
        <dsp:cNvPr id="0" name=""/>
        <dsp:cNvSpPr/>
      </dsp:nvSpPr>
      <dsp:spPr>
        <a:xfrm>
          <a:off x="4491633" y="3869539"/>
          <a:ext cx="740556" cy="493704"/>
        </a:xfrm>
        <a:prstGeom prst="roundRect">
          <a:avLst>
            <a:gd name="adj" fmla="val 10000"/>
          </a:avLst>
        </a:prstGeom>
        <a:solidFill>
          <a:srgbClr val="FFFFFF"/>
        </a:solidFill>
        <a:ln w="25400">
          <a:solidFill>
            <a:srgbClr val="FF8F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2"/>
              </a:solidFill>
            </a:rPr>
            <a:t>Target </a:t>
          </a:r>
          <a:r>
            <a:rPr lang="en-US" sz="700" kern="1200" dirty="0">
              <a:solidFill>
                <a:schemeClr val="tx2"/>
              </a:solidFill>
            </a:rPr>
            <a:t>[Country]</a:t>
          </a:r>
        </a:p>
      </dsp:txBody>
      <dsp:txXfrm>
        <a:off x="4506093" y="3883999"/>
        <a:ext cx="711636" cy="464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1A08C-10B8-4D4E-A2B3-8F6DF7B41BFF}" type="datetimeFigureOut">
              <a:rPr lang="fi-FI" smtClean="0"/>
              <a:t>24.4.2020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BC45C-2119-45B4-8A89-F8E35B9EE60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6678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97A23-3D12-4407-B665-2900C1D00750}" type="datetimeFigureOut">
              <a:rPr lang="fi-FI" smtClean="0"/>
              <a:t>24.4.2020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F5ED6-F095-4A8F-B979-094B00A7947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39197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6045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74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4821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377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553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67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57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767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4371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3049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629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66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976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430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788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89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405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149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F5ED6-F095-4A8F-B979-094B00A79477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694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64647" y="1908360"/>
            <a:ext cx="9780444" cy="1652258"/>
          </a:xfrm>
        </p:spPr>
        <p:txBody>
          <a:bodyPr anchor="b">
            <a:noAutofit/>
          </a:bodyPr>
          <a:lstStyle>
            <a:lvl1pPr marL="0" indent="0">
              <a:buNone/>
              <a:defRPr sz="5400" b="1" i="0">
                <a:solidFill>
                  <a:srgbClr val="034D7C"/>
                </a:solidFill>
                <a:latin typeface="Georgia" panose="02040502050405020303" pitchFamily="18" charset="0"/>
                <a:ea typeface="Roboto Condensed" charset="0"/>
                <a:cs typeface="Georgia" panose="02040502050405020303" pitchFamily="18" charset="0"/>
              </a:defRPr>
            </a:lvl1pPr>
            <a:lvl2pPr>
              <a:defRPr sz="3600">
                <a:solidFill>
                  <a:srgbClr val="FF8F00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3600">
                <a:solidFill>
                  <a:srgbClr val="FF8F00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3600">
                <a:solidFill>
                  <a:srgbClr val="FF8F00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3600">
                <a:solidFill>
                  <a:srgbClr val="FF8F00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164647" y="3560618"/>
            <a:ext cx="9780444" cy="1212991"/>
          </a:xfrm>
        </p:spPr>
        <p:txBody>
          <a:bodyPr anchor="t">
            <a:normAutofit/>
          </a:bodyPr>
          <a:lstStyle>
            <a:lvl1pPr marL="0" indent="0">
              <a:buNone/>
              <a:defRPr sz="4000" b="0" i="0">
                <a:solidFill>
                  <a:srgbClr val="034D7C"/>
                </a:solidFill>
                <a:latin typeface="Calibri" panose="020F0502020204030204" pitchFamily="34" charset="0"/>
                <a:ea typeface="Roboto Thin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6882E-BE72-8146-97E4-C21AC422D1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65226" y="4773609"/>
            <a:ext cx="4168774" cy="1108075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rgbClr val="29394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CDA7715-D47B-FB46-8ABF-C08ACC2E19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2473" y="4773609"/>
            <a:ext cx="4336474" cy="1108075"/>
          </a:xfrm>
        </p:spPr>
        <p:txBody>
          <a:bodyPr anchor="b">
            <a:noAutofit/>
          </a:bodyPr>
          <a:lstStyle>
            <a:lvl1pPr marL="0" indent="0" algn="r">
              <a:buNone/>
              <a:defRPr sz="2000" b="0" i="0">
                <a:solidFill>
                  <a:srgbClr val="29394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537290" y="1371600"/>
            <a:ext cx="11123879" cy="4641850"/>
          </a:xfrm>
        </p:spPr>
        <p:txBody>
          <a:bodyPr numCol="1" spcCol="457200">
            <a:norm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29394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defRPr>
            </a:lvl1pPr>
            <a:lvl2pPr marL="36576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48586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defRPr>
            </a:lvl2pPr>
            <a:lvl3pPr marL="914400" indent="0">
              <a:spcAft>
                <a:spcPts val="200"/>
              </a:spcAft>
              <a:buNone/>
              <a:defRPr sz="1400" b="0" i="0">
                <a:solidFill>
                  <a:srgbClr val="77879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48640" marR="0" lvl="1" indent="-18288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959248" y="6210992"/>
            <a:ext cx="0" cy="210321"/>
          </a:xfrm>
          <a:prstGeom prst="line">
            <a:avLst/>
          </a:prstGeom>
          <a:ln w="12700">
            <a:solidFill>
              <a:srgbClr val="778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37290" y="379194"/>
            <a:ext cx="11123879" cy="7749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034D7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37290" y="6134675"/>
            <a:ext cx="405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78791"/>
                </a:solidFill>
              </a:defRPr>
            </a:lvl1pPr>
          </a:lstStyle>
          <a:p>
            <a:fld id="{0615AA03-3340-324F-B4C6-0D4AFC3382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D3151-BACC-7C4B-BC75-7B9C745E3E7F}"/>
              </a:ext>
            </a:extLst>
          </p:cNvPr>
          <p:cNvSpPr txBox="1"/>
          <p:nvPr userDrawn="1"/>
        </p:nvSpPr>
        <p:spPr>
          <a:xfrm>
            <a:off x="4646946" y="6192029"/>
            <a:ext cx="290456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>
                <a:solidFill>
                  <a:srgbClr val="778791"/>
                </a:solidFill>
              </a:rPr>
              <a:t>www.midaxo.com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F04B96-CC5E-ED4D-A1BD-FA31936CFC9A}"/>
              </a:ext>
            </a:extLst>
          </p:cNvPr>
          <p:cNvSpPr txBox="1"/>
          <p:nvPr userDrawn="1"/>
        </p:nvSpPr>
        <p:spPr>
          <a:xfrm>
            <a:off x="970821" y="6188536"/>
            <a:ext cx="203187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100" dirty="0">
                <a:solidFill>
                  <a:srgbClr val="778791"/>
                </a:solidFill>
              </a:rPr>
              <a:t>© Midaxo 2020</a:t>
            </a:r>
          </a:p>
        </p:txBody>
      </p:sp>
    </p:spTree>
    <p:extLst>
      <p:ext uri="{BB962C8B-B14F-4D97-AF65-F5344CB8AC3E}">
        <p14:creationId xmlns:p14="http://schemas.microsoft.com/office/powerpoint/2010/main" val="416156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537290" y="379194"/>
            <a:ext cx="11134153" cy="5634256"/>
          </a:xfrm>
        </p:spPr>
        <p:txBody>
          <a:bodyPr numCol="1" spcCol="457200">
            <a:normAutofit/>
          </a:bodyPr>
          <a:lstStyle>
            <a:lvl1pPr marL="274320" marR="0" indent="-18288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rgbClr val="29394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defRPr>
            </a:lvl1pPr>
            <a:lvl2pPr marL="36576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48586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defRPr>
            </a:lvl2pPr>
            <a:lvl3pPr marL="914400" indent="0">
              <a:spcAft>
                <a:spcPts val="200"/>
              </a:spcAft>
              <a:buNone/>
              <a:defRPr sz="1400" b="0" i="0">
                <a:solidFill>
                  <a:srgbClr val="77879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48640" marR="0" lvl="1" indent="-18288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959248" y="6210992"/>
            <a:ext cx="0" cy="210321"/>
          </a:xfrm>
          <a:prstGeom prst="line">
            <a:avLst/>
          </a:prstGeom>
          <a:ln w="12700">
            <a:solidFill>
              <a:srgbClr val="778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37290" y="6134675"/>
            <a:ext cx="405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78791"/>
                </a:solidFill>
              </a:defRPr>
            </a:lvl1pPr>
          </a:lstStyle>
          <a:p>
            <a:fld id="{0615AA03-3340-324F-B4C6-0D4AFC3382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D3151-BACC-7C4B-BC75-7B9C745E3E7F}"/>
              </a:ext>
            </a:extLst>
          </p:cNvPr>
          <p:cNvSpPr txBox="1"/>
          <p:nvPr userDrawn="1"/>
        </p:nvSpPr>
        <p:spPr>
          <a:xfrm>
            <a:off x="4652083" y="6188536"/>
            <a:ext cx="290456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>
                <a:solidFill>
                  <a:srgbClr val="778791"/>
                </a:solidFill>
              </a:rPr>
              <a:t>www.midaxo.com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6BD0F-7198-534B-AC8A-93A38408B546}"/>
              </a:ext>
            </a:extLst>
          </p:cNvPr>
          <p:cNvSpPr txBox="1"/>
          <p:nvPr userDrawn="1"/>
        </p:nvSpPr>
        <p:spPr>
          <a:xfrm>
            <a:off x="970821" y="6188536"/>
            <a:ext cx="203187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100" dirty="0">
                <a:solidFill>
                  <a:srgbClr val="778791"/>
                </a:solidFill>
              </a:rPr>
              <a:t>© Midaxo 2020</a:t>
            </a:r>
          </a:p>
        </p:txBody>
      </p:sp>
    </p:spTree>
    <p:extLst>
      <p:ext uri="{BB962C8B-B14F-4D97-AF65-F5344CB8AC3E}">
        <p14:creationId xmlns:p14="http://schemas.microsoft.com/office/powerpoint/2010/main" val="405433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144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9" r:id="rId2"/>
    <p:sldLayoutId id="214748367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Roboto Condensed" charset="0"/>
          <a:cs typeface="Roboto Condense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midaxo.com" TargetMode="External"/><Relationship Id="rId2" Type="http://schemas.openxmlformats.org/officeDocument/2006/relationships/hyperlink" Target="http://www.midaxo.com/knowledge-center-v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notesSlide" Target="../notesSlides/notesSlide13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71" Type="http://schemas.openxmlformats.org/officeDocument/2006/relationships/tags" Target="../tags/tag7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6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7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8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Excel_Worksheet10.xlsx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9.xls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97436-46EB-C743-9AB8-98C70595A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M&amp;A Business Case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09DAA-0CC0-F046-8281-4D280694D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[NAME]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30C01D-CBCE-BF4D-A40D-E95017E713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9725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DC6E16-D58A-AE48-B332-FBFE9A4B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90" y="379194"/>
            <a:ext cx="11123879" cy="774958"/>
          </a:xfrm>
        </p:spPr>
        <p:txBody>
          <a:bodyPr/>
          <a:lstStyle/>
          <a:p>
            <a:r>
              <a:rPr lang="en-US" dirty="0"/>
              <a:t>6. Proposed Market Expansion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FFC70-842F-B74F-B47C-2E613459F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87A70-E420-3445-931A-35515C6D6457}"/>
              </a:ext>
            </a:extLst>
          </p:cNvPr>
          <p:cNvSpPr txBox="1"/>
          <p:nvPr/>
        </p:nvSpPr>
        <p:spPr>
          <a:xfrm>
            <a:off x="5824488" y="1861594"/>
            <a:ext cx="169993" cy="339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78BA6-1F65-804A-9322-0F477EB71BAF}"/>
              </a:ext>
            </a:extLst>
          </p:cNvPr>
          <p:cNvSpPr txBox="1"/>
          <p:nvPr/>
        </p:nvSpPr>
        <p:spPr>
          <a:xfrm>
            <a:off x="7200900" y="1257300"/>
            <a:ext cx="195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34D7C"/>
                </a:solidFill>
              </a:rPr>
              <a:t>Locations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E123B-C963-0A4D-AFED-734BE041E20F}"/>
              </a:ext>
            </a:extLst>
          </p:cNvPr>
          <p:cNvSpPr txBox="1"/>
          <p:nvPr/>
        </p:nvSpPr>
        <p:spPr>
          <a:xfrm>
            <a:off x="7200900" y="1765300"/>
            <a:ext cx="378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1.NORWAY</a:t>
            </a:r>
          </a:p>
          <a:p>
            <a:r>
              <a:rPr lang="en-US" sz="1200" dirty="0"/>
              <a:t>[ADD TEXT HERE]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024D4B-4472-5846-AC6A-5FEBEA0E0B49}"/>
              </a:ext>
            </a:extLst>
          </p:cNvPr>
          <p:cNvGrpSpPr/>
          <p:nvPr/>
        </p:nvGrpSpPr>
        <p:grpSpPr>
          <a:xfrm>
            <a:off x="2555241" y="1301733"/>
            <a:ext cx="3759200" cy="4781566"/>
            <a:chOff x="1818640" y="1117600"/>
            <a:chExt cx="4083685" cy="519429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D5A301A-2488-554B-8F8E-6942E728BB3F}"/>
                </a:ext>
              </a:extLst>
            </p:cNvPr>
            <p:cNvSpPr>
              <a:spLocks/>
            </p:cNvSpPr>
            <p:nvPr/>
          </p:nvSpPr>
          <p:spPr bwMode="auto">
            <a:xfrm rot="730076">
              <a:off x="1818640" y="5131834"/>
              <a:ext cx="1063068" cy="897657"/>
            </a:xfrm>
            <a:custGeom>
              <a:avLst/>
              <a:gdLst>
                <a:gd name="T0" fmla="*/ 2147483647 w 10000"/>
                <a:gd name="T1" fmla="*/ 2147483647 h 10009"/>
                <a:gd name="T2" fmla="*/ 2147483647 w 10000"/>
                <a:gd name="T3" fmla="*/ 2147483647 h 10009"/>
                <a:gd name="T4" fmla="*/ 2147483647 w 10000"/>
                <a:gd name="T5" fmla="*/ 2147483647 h 10009"/>
                <a:gd name="T6" fmla="*/ 2147483647 w 10000"/>
                <a:gd name="T7" fmla="*/ 2147483647 h 10009"/>
                <a:gd name="T8" fmla="*/ 2147483647 w 10000"/>
                <a:gd name="T9" fmla="*/ 2147483647 h 10009"/>
                <a:gd name="T10" fmla="*/ 2147483647 w 10000"/>
                <a:gd name="T11" fmla="*/ 2147483647 h 10009"/>
                <a:gd name="T12" fmla="*/ 2147483647 w 10000"/>
                <a:gd name="T13" fmla="*/ 161364554 h 10009"/>
                <a:gd name="T14" fmla="*/ 2147483647 w 10000"/>
                <a:gd name="T15" fmla="*/ 2147483647 h 10009"/>
                <a:gd name="T16" fmla="*/ 2147483647 w 10000"/>
                <a:gd name="T17" fmla="*/ 161364554 h 10009"/>
                <a:gd name="T18" fmla="*/ 2147483647 w 10000"/>
                <a:gd name="T19" fmla="*/ 2147483647 h 10009"/>
                <a:gd name="T20" fmla="*/ 0 w 10000"/>
                <a:gd name="T21" fmla="*/ 2147483647 h 10009"/>
                <a:gd name="T22" fmla="*/ 2147483647 w 10000"/>
                <a:gd name="T23" fmla="*/ 2147483647 h 10009"/>
                <a:gd name="T24" fmla="*/ 2147483647 w 10000"/>
                <a:gd name="T25" fmla="*/ 2147483647 h 10009"/>
                <a:gd name="T26" fmla="*/ 2147483647 w 10000"/>
                <a:gd name="T27" fmla="*/ 2147483647 h 10009"/>
                <a:gd name="T28" fmla="*/ 2147483647 w 10000"/>
                <a:gd name="T29" fmla="*/ 2147483647 h 10009"/>
                <a:gd name="T30" fmla="*/ 2147483647 w 10000"/>
                <a:gd name="T31" fmla="*/ 2147483647 h 10009"/>
                <a:gd name="T32" fmla="*/ 2147483647 w 10000"/>
                <a:gd name="T33" fmla="*/ 2147483647 h 10009"/>
                <a:gd name="T34" fmla="*/ 2147483647 w 10000"/>
                <a:gd name="T35" fmla="*/ 2147483647 h 10009"/>
                <a:gd name="T36" fmla="*/ 2147483647 w 10000"/>
                <a:gd name="T37" fmla="*/ 2147483647 h 10009"/>
                <a:gd name="T38" fmla="*/ 2147483647 w 10000"/>
                <a:gd name="T39" fmla="*/ 2147483647 h 10009"/>
                <a:gd name="T40" fmla="*/ 2147483647 w 10000"/>
                <a:gd name="T41" fmla="*/ 2147483647 h 10009"/>
                <a:gd name="T42" fmla="*/ 2147483647 w 10000"/>
                <a:gd name="T43" fmla="*/ 2147483647 h 10009"/>
                <a:gd name="T44" fmla="*/ 2147483647 w 10000"/>
                <a:gd name="T45" fmla="*/ 2147483647 h 10009"/>
                <a:gd name="T46" fmla="*/ 2147483647 w 10000"/>
                <a:gd name="T47" fmla="*/ 2147483647 h 10009"/>
                <a:gd name="T48" fmla="*/ 2147483647 w 10000"/>
                <a:gd name="T49" fmla="*/ 2147483647 h 10009"/>
                <a:gd name="T50" fmla="*/ 2147483647 w 10000"/>
                <a:gd name="T51" fmla="*/ 2147483647 h 10009"/>
                <a:gd name="T52" fmla="*/ 2147483647 w 10000"/>
                <a:gd name="T53" fmla="*/ 2147483647 h 10009"/>
                <a:gd name="T54" fmla="*/ 2147483647 w 10000"/>
                <a:gd name="T55" fmla="*/ 2147483647 h 10009"/>
                <a:gd name="T56" fmla="*/ 2147483647 w 10000"/>
                <a:gd name="T57" fmla="*/ 2147483647 h 10009"/>
                <a:gd name="T58" fmla="*/ 2147483647 w 10000"/>
                <a:gd name="T59" fmla="*/ 2147483647 h 10009"/>
                <a:gd name="T60" fmla="*/ 2147483647 w 10000"/>
                <a:gd name="T61" fmla="*/ 2147483647 h 10009"/>
                <a:gd name="T62" fmla="*/ 2147483647 w 10000"/>
                <a:gd name="T63" fmla="*/ 2147483647 h 10009"/>
                <a:gd name="T64" fmla="*/ 2147483647 w 10000"/>
                <a:gd name="T65" fmla="*/ 2147483647 h 10009"/>
                <a:gd name="T66" fmla="*/ 2147483647 w 10000"/>
                <a:gd name="T67" fmla="*/ 2147483647 h 10009"/>
                <a:gd name="T68" fmla="*/ 2147483647 w 10000"/>
                <a:gd name="T69" fmla="*/ 2147483647 h 10009"/>
                <a:gd name="T70" fmla="*/ 2147483647 w 10000"/>
                <a:gd name="T71" fmla="*/ 2147483647 h 10009"/>
                <a:gd name="T72" fmla="*/ 2147483647 w 10000"/>
                <a:gd name="T73" fmla="*/ 2147483647 h 10009"/>
                <a:gd name="T74" fmla="*/ 2147483647 w 10000"/>
                <a:gd name="T75" fmla="*/ 2147483647 h 10009"/>
                <a:gd name="T76" fmla="*/ 2147483647 w 10000"/>
                <a:gd name="T77" fmla="*/ 2147483647 h 10009"/>
                <a:gd name="T78" fmla="*/ 2147483647 w 10000"/>
                <a:gd name="T79" fmla="*/ 2147483647 h 10009"/>
                <a:gd name="T80" fmla="*/ 2147483647 w 10000"/>
                <a:gd name="T81" fmla="*/ 2147483647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F1956A6-1E01-1C44-9B50-987B2F05D601}"/>
                </a:ext>
              </a:extLst>
            </p:cNvPr>
            <p:cNvSpPr>
              <a:spLocks/>
            </p:cNvSpPr>
            <p:nvPr/>
          </p:nvSpPr>
          <p:spPr bwMode="auto">
            <a:xfrm rot="926903">
              <a:off x="1846738" y="5192351"/>
              <a:ext cx="266935" cy="630373"/>
            </a:xfrm>
            <a:custGeom>
              <a:avLst/>
              <a:gdLst>
                <a:gd name="T0" fmla="*/ 426029799 w 10000"/>
                <a:gd name="T1" fmla="*/ 2147483647 h 10437"/>
                <a:gd name="T2" fmla="*/ 426029799 w 10000"/>
                <a:gd name="T3" fmla="*/ 2147483647 h 10437"/>
                <a:gd name="T4" fmla="*/ 441127138 w 10000"/>
                <a:gd name="T5" fmla="*/ 2147483647 h 10437"/>
                <a:gd name="T6" fmla="*/ 486896829 w 10000"/>
                <a:gd name="T7" fmla="*/ 2147483647 h 10437"/>
                <a:gd name="T8" fmla="*/ 486896829 w 10000"/>
                <a:gd name="T9" fmla="*/ 2147483647 h 10437"/>
                <a:gd name="T10" fmla="*/ 505393367 w 10000"/>
                <a:gd name="T11" fmla="*/ 2147483647 h 10437"/>
                <a:gd name="T12" fmla="*/ 547757218 w 10000"/>
                <a:gd name="T13" fmla="*/ 2147483647 h 10437"/>
                <a:gd name="T14" fmla="*/ 556948788 w 10000"/>
                <a:gd name="T15" fmla="*/ 2147483647 h 10437"/>
                <a:gd name="T16" fmla="*/ 608617535 w 10000"/>
                <a:gd name="T17" fmla="*/ 2147483647 h 10437"/>
                <a:gd name="T18" fmla="*/ 547757218 w 10000"/>
                <a:gd name="T19" fmla="*/ 2147483647 h 10437"/>
                <a:gd name="T20" fmla="*/ 486896829 w 10000"/>
                <a:gd name="T21" fmla="*/ 1175804211 h 10437"/>
                <a:gd name="T22" fmla="*/ 304309174 w 10000"/>
                <a:gd name="T23" fmla="*/ 0 h 10437"/>
                <a:gd name="T24" fmla="*/ 182587736 w 10000"/>
                <a:gd name="T25" fmla="*/ 1175804211 h 10437"/>
                <a:gd name="T26" fmla="*/ 121720705 w 10000"/>
                <a:gd name="T27" fmla="*/ 2147483647 h 10437"/>
                <a:gd name="T28" fmla="*/ 75167108 w 10000"/>
                <a:gd name="T29" fmla="*/ 2147483647 h 10437"/>
                <a:gd name="T30" fmla="*/ 121720705 w 10000"/>
                <a:gd name="T31" fmla="*/ 2147483647 h 10437"/>
                <a:gd name="T32" fmla="*/ 121720705 w 10000"/>
                <a:gd name="T33" fmla="*/ 2147483647 h 10437"/>
                <a:gd name="T34" fmla="*/ 13937767 w 10000"/>
                <a:gd name="T35" fmla="*/ 2147483647 h 10437"/>
                <a:gd name="T36" fmla="*/ 0 w 10000"/>
                <a:gd name="T37" fmla="*/ 2147483647 h 10437"/>
                <a:gd name="T38" fmla="*/ 39560971 w 10000"/>
                <a:gd name="T39" fmla="*/ 2147483647 h 10437"/>
                <a:gd name="T40" fmla="*/ 121720705 w 10000"/>
                <a:gd name="T41" fmla="*/ 2147483647 h 10437"/>
                <a:gd name="T42" fmla="*/ 68959129 w 10000"/>
                <a:gd name="T43" fmla="*/ 2147483647 h 10437"/>
                <a:gd name="T44" fmla="*/ 394566826 w 10000"/>
                <a:gd name="T45" fmla="*/ 2147483647 h 10437"/>
                <a:gd name="T46" fmla="*/ 436863210 w 10000"/>
                <a:gd name="T47" fmla="*/ 2147483647 h 10437"/>
                <a:gd name="T48" fmla="*/ 426029799 w 10000"/>
                <a:gd name="T49" fmla="*/ 2147483647 h 10437"/>
                <a:gd name="T50" fmla="*/ 426029799 w 10000"/>
                <a:gd name="T51" fmla="*/ 2147483647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BB9BE77-2E01-6740-8C03-5E0CEA295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903" y="4793950"/>
              <a:ext cx="561976" cy="267283"/>
            </a:xfrm>
            <a:custGeom>
              <a:avLst/>
              <a:gdLst>
                <a:gd name="T0" fmla="*/ 2147483647 w 10000"/>
                <a:gd name="T1" fmla="*/ 230353942 h 10000"/>
                <a:gd name="T2" fmla="*/ 2147483647 w 10000"/>
                <a:gd name="T3" fmla="*/ 153542679 h 10000"/>
                <a:gd name="T4" fmla="*/ 2147483647 w 10000"/>
                <a:gd name="T5" fmla="*/ 153542679 h 10000"/>
                <a:gd name="T6" fmla="*/ 2147483647 w 10000"/>
                <a:gd name="T7" fmla="*/ 76771339 h 10000"/>
                <a:gd name="T8" fmla="*/ 2147483647 w 10000"/>
                <a:gd name="T9" fmla="*/ 38383015 h 10000"/>
                <a:gd name="T10" fmla="*/ 2147483647 w 10000"/>
                <a:gd name="T11" fmla="*/ 38383015 h 10000"/>
                <a:gd name="T12" fmla="*/ 2147483647 w 10000"/>
                <a:gd name="T13" fmla="*/ 0 h 10000"/>
                <a:gd name="T14" fmla="*/ 2147483647 w 10000"/>
                <a:gd name="T15" fmla="*/ 38383015 h 10000"/>
                <a:gd name="T16" fmla="*/ 2147483647 w 10000"/>
                <a:gd name="T17" fmla="*/ 38383015 h 10000"/>
                <a:gd name="T18" fmla="*/ 2147483647 w 10000"/>
                <a:gd name="T19" fmla="*/ 76771339 h 10000"/>
                <a:gd name="T20" fmla="*/ 2147483647 w 10000"/>
                <a:gd name="T21" fmla="*/ 115154355 h 10000"/>
                <a:gd name="T22" fmla="*/ 2147483647 w 10000"/>
                <a:gd name="T23" fmla="*/ 191925686 h 10000"/>
                <a:gd name="T24" fmla="*/ 2147483647 w 10000"/>
                <a:gd name="T25" fmla="*/ 230353942 h 10000"/>
                <a:gd name="T26" fmla="*/ 2147483647 w 10000"/>
                <a:gd name="T27" fmla="*/ 230353942 h 10000"/>
                <a:gd name="T28" fmla="*/ 2147483647 w 10000"/>
                <a:gd name="T29" fmla="*/ 268737521 h 10000"/>
                <a:gd name="T30" fmla="*/ 2147483647 w 10000"/>
                <a:gd name="T31" fmla="*/ 268737521 h 10000"/>
                <a:gd name="T32" fmla="*/ 1048843394 w 10000"/>
                <a:gd name="T33" fmla="*/ 268737521 h 10000"/>
                <a:gd name="T34" fmla="*/ 0 w 10000"/>
                <a:gd name="T35" fmla="*/ 268737521 h 10000"/>
                <a:gd name="T36" fmla="*/ 1048843394 w 10000"/>
                <a:gd name="T37" fmla="*/ 307125281 h 10000"/>
                <a:gd name="T38" fmla="*/ 2147483647 w 10000"/>
                <a:gd name="T39" fmla="*/ 383896612 h 10000"/>
                <a:gd name="T40" fmla="*/ 2147483647 w 10000"/>
                <a:gd name="T41" fmla="*/ 422280200 h 10000"/>
                <a:gd name="T42" fmla="*/ 2147483647 w 10000"/>
                <a:gd name="T43" fmla="*/ 383896612 h 10000"/>
                <a:gd name="T44" fmla="*/ 2147483647 w 10000"/>
                <a:gd name="T45" fmla="*/ 383896612 h 10000"/>
                <a:gd name="T46" fmla="*/ 2147483647 w 10000"/>
                <a:gd name="T47" fmla="*/ 422280200 h 10000"/>
                <a:gd name="T48" fmla="*/ 2147483647 w 10000"/>
                <a:gd name="T49" fmla="*/ 422280200 h 10000"/>
                <a:gd name="T50" fmla="*/ 2147483647 w 10000"/>
                <a:gd name="T51" fmla="*/ 422280200 h 10000"/>
                <a:gd name="T52" fmla="*/ 2147483647 w 10000"/>
                <a:gd name="T53" fmla="*/ 345508860 h 10000"/>
                <a:gd name="T54" fmla="*/ 2147483647 w 10000"/>
                <a:gd name="T55" fmla="*/ 345508860 h 10000"/>
                <a:gd name="T56" fmla="*/ 2147483647 w 10000"/>
                <a:gd name="T57" fmla="*/ 230353942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D82E80D-B861-F24B-97E7-74FD56767700}"/>
                </a:ext>
              </a:extLst>
            </p:cNvPr>
            <p:cNvSpPr>
              <a:spLocks/>
            </p:cNvSpPr>
            <p:nvPr/>
          </p:nvSpPr>
          <p:spPr bwMode="auto">
            <a:xfrm rot="471028">
              <a:off x="2446178" y="4461111"/>
              <a:ext cx="899158" cy="932957"/>
            </a:xfrm>
            <a:custGeom>
              <a:avLst/>
              <a:gdLst>
                <a:gd name="T0" fmla="*/ 2147483647 w 10043"/>
                <a:gd name="T1" fmla="*/ 2147483647 h 10000"/>
                <a:gd name="T2" fmla="*/ 2147483647 w 10043"/>
                <a:gd name="T3" fmla="*/ 2147483647 h 10000"/>
                <a:gd name="T4" fmla="*/ 2147483647 w 10043"/>
                <a:gd name="T5" fmla="*/ 2147483647 h 10000"/>
                <a:gd name="T6" fmla="*/ 2147483647 w 10043"/>
                <a:gd name="T7" fmla="*/ 2147483647 h 10000"/>
                <a:gd name="T8" fmla="*/ 2147483647 w 10043"/>
                <a:gd name="T9" fmla="*/ 2147483647 h 10000"/>
                <a:gd name="T10" fmla="*/ 2147483647 w 10043"/>
                <a:gd name="T11" fmla="*/ 2147483647 h 10000"/>
                <a:gd name="T12" fmla="*/ 2147483647 w 10043"/>
                <a:gd name="T13" fmla="*/ 2147483647 h 10000"/>
                <a:gd name="T14" fmla="*/ 2147483647 w 10043"/>
                <a:gd name="T15" fmla="*/ 2147483647 h 10000"/>
                <a:gd name="T16" fmla="*/ 2147483647 w 10043"/>
                <a:gd name="T17" fmla="*/ 2147483647 h 10000"/>
                <a:gd name="T18" fmla="*/ 2147483647 w 10043"/>
                <a:gd name="T19" fmla="*/ 2147483647 h 10000"/>
                <a:gd name="T20" fmla="*/ 2147483647 w 10043"/>
                <a:gd name="T21" fmla="*/ 2147483647 h 10000"/>
                <a:gd name="T22" fmla="*/ 2147483647 w 10043"/>
                <a:gd name="T23" fmla="*/ 2147483647 h 10000"/>
                <a:gd name="T24" fmla="*/ 2147483647 w 10043"/>
                <a:gd name="T25" fmla="*/ 2147483647 h 10000"/>
                <a:gd name="T26" fmla="*/ 2147483647 w 10043"/>
                <a:gd name="T27" fmla="*/ 2147483647 h 10000"/>
                <a:gd name="T28" fmla="*/ 2147483647 w 10043"/>
                <a:gd name="T29" fmla="*/ 2147483647 h 10000"/>
                <a:gd name="T30" fmla="*/ 2147483647 w 10043"/>
                <a:gd name="T31" fmla="*/ 2147483647 h 10000"/>
                <a:gd name="T32" fmla="*/ 2147483647 w 10043"/>
                <a:gd name="T33" fmla="*/ 2147483647 h 10000"/>
                <a:gd name="T34" fmla="*/ 2147483647 w 10043"/>
                <a:gd name="T35" fmla="*/ 2147483647 h 10000"/>
                <a:gd name="T36" fmla="*/ 2147483647 w 10043"/>
                <a:gd name="T37" fmla="*/ 2147483647 h 10000"/>
                <a:gd name="T38" fmla="*/ 2147483647 w 10043"/>
                <a:gd name="T39" fmla="*/ 2147483647 h 10000"/>
                <a:gd name="T40" fmla="*/ 2147483647 w 10043"/>
                <a:gd name="T41" fmla="*/ 0 h 10000"/>
                <a:gd name="T42" fmla="*/ 2147483647 w 10043"/>
                <a:gd name="T43" fmla="*/ 2147483647 h 10000"/>
                <a:gd name="T44" fmla="*/ 2147483647 w 10043"/>
                <a:gd name="T45" fmla="*/ 2147483647 h 10000"/>
                <a:gd name="T46" fmla="*/ 2147483647 w 10043"/>
                <a:gd name="T47" fmla="*/ 2147483647 h 10000"/>
                <a:gd name="T48" fmla="*/ 2147483647 w 10043"/>
                <a:gd name="T49" fmla="*/ 2147483647 h 10000"/>
                <a:gd name="T50" fmla="*/ 2147483647 w 10043"/>
                <a:gd name="T51" fmla="*/ 2147483647 h 10000"/>
                <a:gd name="T52" fmla="*/ 2147483647 w 10043"/>
                <a:gd name="T53" fmla="*/ 2147483647 h 10000"/>
                <a:gd name="T54" fmla="*/ 2147483647 w 10043"/>
                <a:gd name="T55" fmla="*/ 2147483647 h 10000"/>
                <a:gd name="T56" fmla="*/ 2147483647 w 10043"/>
                <a:gd name="T57" fmla="*/ 2147483647 h 10000"/>
                <a:gd name="T58" fmla="*/ 2147483647 w 10043"/>
                <a:gd name="T59" fmla="*/ 2147483647 h 10000"/>
                <a:gd name="T60" fmla="*/ 2147483647 w 10043"/>
                <a:gd name="T61" fmla="*/ 2147483647 h 10000"/>
                <a:gd name="T62" fmla="*/ 2147483647 w 10043"/>
                <a:gd name="T63" fmla="*/ 2147483647 h 10000"/>
                <a:gd name="T64" fmla="*/ 2147483647 w 10043"/>
                <a:gd name="T65" fmla="*/ 2147483647 h 10000"/>
                <a:gd name="T66" fmla="*/ 852645632 w 10043"/>
                <a:gd name="T67" fmla="*/ 2147483647 h 10000"/>
                <a:gd name="T68" fmla="*/ 2147483647 w 10043"/>
                <a:gd name="T69" fmla="*/ 2147483647 h 10000"/>
                <a:gd name="T70" fmla="*/ 2147483647 w 10043"/>
                <a:gd name="T71" fmla="*/ 2147483647 h 10000"/>
                <a:gd name="T72" fmla="*/ 2147483647 w 10043"/>
                <a:gd name="T73" fmla="*/ 2147483647 h 10000"/>
                <a:gd name="T74" fmla="*/ 2147483647 w 10043"/>
                <a:gd name="T75" fmla="*/ 2147483647 h 10000"/>
                <a:gd name="T76" fmla="*/ 2147483647 w 10043"/>
                <a:gd name="T77" fmla="*/ 2147483647 h 10000"/>
                <a:gd name="T78" fmla="*/ 2147483647 w 10043"/>
                <a:gd name="T79" fmla="*/ 2147483647 h 10000"/>
                <a:gd name="T80" fmla="*/ 2147483647 w 10043"/>
                <a:gd name="T81" fmla="*/ 2147483647 h 10000"/>
                <a:gd name="T82" fmla="*/ 2147483647 w 10043"/>
                <a:gd name="T83" fmla="*/ 2147483647 h 10000"/>
                <a:gd name="T84" fmla="*/ 2147483647 w 10043"/>
                <a:gd name="T85" fmla="*/ 2147483647 h 10000"/>
                <a:gd name="T86" fmla="*/ 2147483647 w 10043"/>
                <a:gd name="T87" fmla="*/ 2147483647 h 10000"/>
                <a:gd name="T88" fmla="*/ 2147483647 w 10043"/>
                <a:gd name="T89" fmla="*/ 2147483647 h 10000"/>
                <a:gd name="T90" fmla="*/ 2147483647 w 10043"/>
                <a:gd name="T91" fmla="*/ 2147483647 h 10000"/>
                <a:gd name="T92" fmla="*/ 2147483647 w 10043"/>
                <a:gd name="T93" fmla="*/ 2147483647 h 10000"/>
                <a:gd name="T94" fmla="*/ 2147483647 w 10043"/>
                <a:gd name="T95" fmla="*/ 2147483647 h 10000"/>
                <a:gd name="T96" fmla="*/ 2147483647 w 10043"/>
                <a:gd name="T97" fmla="*/ 2147483647 h 10000"/>
                <a:gd name="T98" fmla="*/ 2147483647 w 10043"/>
                <a:gd name="T99" fmla="*/ 2147483647 h 10000"/>
                <a:gd name="T100" fmla="*/ 2147483647 w 10043"/>
                <a:gd name="T101" fmla="*/ 2147483647 h 10000"/>
                <a:gd name="T102" fmla="*/ 2147483647 w 10043"/>
                <a:gd name="T103" fmla="*/ 2147483647 h 10000"/>
                <a:gd name="T104" fmla="*/ 2147483647 w 10043"/>
                <a:gd name="T105" fmla="*/ 2147483647 h 10000"/>
                <a:gd name="T106" fmla="*/ 2147483647 w 10043"/>
                <a:gd name="T107" fmla="*/ 2147483647 h 10000"/>
                <a:gd name="T108" fmla="*/ 2147483647 w 10043"/>
                <a:gd name="T109" fmla="*/ 2147483647 h 10000"/>
                <a:gd name="T110" fmla="*/ 2147483647 w 10043"/>
                <a:gd name="T111" fmla="*/ 2147483647 h 10000"/>
                <a:gd name="T112" fmla="*/ 2147483647 w 10043"/>
                <a:gd name="T113" fmla="*/ 2147483647 h 10000"/>
                <a:gd name="T114" fmla="*/ 2147483647 w 10043"/>
                <a:gd name="T115" fmla="*/ 2147483647 h 10000"/>
                <a:gd name="T116" fmla="*/ 2147483647 w 10043"/>
                <a:gd name="T117" fmla="*/ 2147483647 h 10000"/>
                <a:gd name="T118" fmla="*/ 2147483647 w 10043"/>
                <a:gd name="T119" fmla="*/ 2147483647 h 10000"/>
                <a:gd name="T120" fmla="*/ 2147483647 w 10043"/>
                <a:gd name="T121" fmla="*/ 2147483647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E558536-BAF9-B94B-8C24-4220440E7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526" y="5020885"/>
              <a:ext cx="917892" cy="1003558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B1ECE73-35A2-4541-B91B-021B7B8A0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5" y="4042542"/>
              <a:ext cx="590074" cy="927914"/>
            </a:xfrm>
            <a:custGeom>
              <a:avLst/>
              <a:gdLst>
                <a:gd name="T0" fmla="*/ 2147483647 w 10045"/>
                <a:gd name="T1" fmla="*/ 2147483647 h 10019"/>
                <a:gd name="T2" fmla="*/ 2147483647 w 10045"/>
                <a:gd name="T3" fmla="*/ 2147483647 h 10019"/>
                <a:gd name="T4" fmla="*/ 2147483647 w 10045"/>
                <a:gd name="T5" fmla="*/ 2147483647 h 10019"/>
                <a:gd name="T6" fmla="*/ 2147483647 w 10045"/>
                <a:gd name="T7" fmla="*/ 2147483647 h 10019"/>
                <a:gd name="T8" fmla="*/ 2147483647 w 10045"/>
                <a:gd name="T9" fmla="*/ 2147483647 h 10019"/>
                <a:gd name="T10" fmla="*/ 1081275730 w 10045"/>
                <a:gd name="T11" fmla="*/ 2147483647 h 10019"/>
                <a:gd name="T12" fmla="*/ 1081275730 w 10045"/>
                <a:gd name="T13" fmla="*/ 2147483647 h 10019"/>
                <a:gd name="T14" fmla="*/ 2147483647 w 10045"/>
                <a:gd name="T15" fmla="*/ 2147483647 h 10019"/>
                <a:gd name="T16" fmla="*/ 1081275730 w 10045"/>
                <a:gd name="T17" fmla="*/ 2147483647 h 10019"/>
                <a:gd name="T18" fmla="*/ 0 w 10045"/>
                <a:gd name="T19" fmla="*/ 2147483647 h 10019"/>
                <a:gd name="T20" fmla="*/ 2147483647 w 10045"/>
                <a:gd name="T21" fmla="*/ 2147483647 h 10019"/>
                <a:gd name="T22" fmla="*/ 2147483647 w 10045"/>
                <a:gd name="T23" fmla="*/ 2147483647 h 10019"/>
                <a:gd name="T24" fmla="*/ 2147483647 w 10045"/>
                <a:gd name="T25" fmla="*/ 2147483647 h 10019"/>
                <a:gd name="T26" fmla="*/ 2147483647 w 10045"/>
                <a:gd name="T27" fmla="*/ 2147483647 h 10019"/>
                <a:gd name="T28" fmla="*/ 2147483647 w 10045"/>
                <a:gd name="T29" fmla="*/ 2147483647 h 10019"/>
                <a:gd name="T30" fmla="*/ 2147483647 w 10045"/>
                <a:gd name="T31" fmla="*/ 2147483647 h 10019"/>
                <a:gd name="T32" fmla="*/ 2147483647 w 10045"/>
                <a:gd name="T33" fmla="*/ 2147483647 h 10019"/>
                <a:gd name="T34" fmla="*/ 2147483647 w 10045"/>
                <a:gd name="T35" fmla="*/ 2147483647 h 10019"/>
                <a:gd name="T36" fmla="*/ 2147483647 w 10045"/>
                <a:gd name="T37" fmla="*/ 2147483647 h 10019"/>
                <a:gd name="T38" fmla="*/ 2147483647 w 10045"/>
                <a:gd name="T39" fmla="*/ 2147483647 h 10019"/>
                <a:gd name="T40" fmla="*/ 2147483647 w 10045"/>
                <a:gd name="T41" fmla="*/ 2147483647 h 10019"/>
                <a:gd name="T42" fmla="*/ 2147483647 w 10045"/>
                <a:gd name="T43" fmla="*/ 2147483647 h 10019"/>
                <a:gd name="T44" fmla="*/ 2147483647 w 10045"/>
                <a:gd name="T45" fmla="*/ 2147483647 h 10019"/>
                <a:gd name="T46" fmla="*/ 2147483647 w 10045"/>
                <a:gd name="T47" fmla="*/ 2147483647 h 10019"/>
                <a:gd name="T48" fmla="*/ 2147483647 w 10045"/>
                <a:gd name="T49" fmla="*/ 2147483647 h 10019"/>
                <a:gd name="T50" fmla="*/ 2147483647 w 10045"/>
                <a:gd name="T51" fmla="*/ 2147483647 h 10019"/>
                <a:gd name="T52" fmla="*/ 2147483647 w 10045"/>
                <a:gd name="T53" fmla="*/ 2147483647 h 10019"/>
                <a:gd name="T54" fmla="*/ 2147483647 w 10045"/>
                <a:gd name="T55" fmla="*/ 2147483647 h 10019"/>
                <a:gd name="T56" fmla="*/ 2147483647 w 10045"/>
                <a:gd name="T57" fmla="*/ 2147483647 h 10019"/>
                <a:gd name="T58" fmla="*/ 2147483647 w 10045"/>
                <a:gd name="T59" fmla="*/ 2147483647 h 10019"/>
                <a:gd name="T60" fmla="*/ 2147483647 w 10045"/>
                <a:gd name="T61" fmla="*/ 2147483647 h 10019"/>
                <a:gd name="T62" fmla="*/ 2147483647 w 10045"/>
                <a:gd name="T63" fmla="*/ 2147483647 h 10019"/>
                <a:gd name="T64" fmla="*/ 2147483647 w 10045"/>
                <a:gd name="T65" fmla="*/ 2147483647 h 10019"/>
                <a:gd name="T66" fmla="*/ 2147483647 w 10045"/>
                <a:gd name="T67" fmla="*/ 2147483647 h 10019"/>
                <a:gd name="T68" fmla="*/ 2147483647 w 10045"/>
                <a:gd name="T69" fmla="*/ 2147483647 h 10019"/>
                <a:gd name="T70" fmla="*/ 2147483647 w 10045"/>
                <a:gd name="T71" fmla="*/ 2147483647 h 10019"/>
                <a:gd name="T72" fmla="*/ 2147483647 w 10045"/>
                <a:gd name="T73" fmla="*/ 2147483647 h 10019"/>
                <a:gd name="T74" fmla="*/ 2147483647 w 10045"/>
                <a:gd name="T75" fmla="*/ 2147483647 h 10019"/>
                <a:gd name="T76" fmla="*/ 2147483647 w 10045"/>
                <a:gd name="T77" fmla="*/ 2147483647 h 10019"/>
                <a:gd name="T78" fmla="*/ 2147483647 w 10045"/>
                <a:gd name="T79" fmla="*/ 2147483647 h 10019"/>
                <a:gd name="T80" fmla="*/ 2147483647 w 10045"/>
                <a:gd name="T81" fmla="*/ 2147483647 h 10019"/>
                <a:gd name="T82" fmla="*/ 2147483647 w 10045"/>
                <a:gd name="T83" fmla="*/ 2147483647 h 10019"/>
                <a:gd name="T84" fmla="*/ 2147483647 w 10045"/>
                <a:gd name="T85" fmla="*/ 2147483647 h 10019"/>
                <a:gd name="T86" fmla="*/ 2147483647 w 10045"/>
                <a:gd name="T87" fmla="*/ 2147483647 h 10019"/>
                <a:gd name="T88" fmla="*/ 2147483647 w 10045"/>
                <a:gd name="T89" fmla="*/ 2147483647 h 10019"/>
                <a:gd name="T90" fmla="*/ 2147483647 w 10045"/>
                <a:gd name="T91" fmla="*/ 2147483647 h 10019"/>
                <a:gd name="T92" fmla="*/ 2147483647 w 10045"/>
                <a:gd name="T93" fmla="*/ 2147483647 h 10019"/>
                <a:gd name="T94" fmla="*/ 2147483647 w 10045"/>
                <a:gd name="T95" fmla="*/ 2147483647 h 10019"/>
                <a:gd name="T96" fmla="*/ 2147483647 w 10045"/>
                <a:gd name="T97" fmla="*/ 2147483647 h 10019"/>
                <a:gd name="T98" fmla="*/ 2147483647 w 10045"/>
                <a:gd name="T99" fmla="*/ 2147483647 h 10019"/>
                <a:gd name="T100" fmla="*/ 2147483647 w 10045"/>
                <a:gd name="T101" fmla="*/ 2147483647 h 10019"/>
                <a:gd name="T102" fmla="*/ 2147483647 w 10045"/>
                <a:gd name="T103" fmla="*/ 0 h 10019"/>
                <a:gd name="T104" fmla="*/ 2147483647 w 10045"/>
                <a:gd name="T105" fmla="*/ 2147483647 h 10019"/>
                <a:gd name="T106" fmla="*/ 2147483647 w 10045"/>
                <a:gd name="T107" fmla="*/ 2147483647 h 10019"/>
                <a:gd name="T108" fmla="*/ 2147483647 w 10045"/>
                <a:gd name="T109" fmla="*/ 2147483647 h 10019"/>
                <a:gd name="T110" fmla="*/ 2147483647 w 10045"/>
                <a:gd name="T111" fmla="*/ 2147483647 h 10019"/>
                <a:gd name="T112" fmla="*/ 2147483647 w 10045"/>
                <a:gd name="T113" fmla="*/ 2147483647 h 10019"/>
                <a:gd name="T114" fmla="*/ 2147483647 w 10045"/>
                <a:gd name="T115" fmla="*/ 2147483647 h 10019"/>
                <a:gd name="T116" fmla="*/ 2147483647 w 10045"/>
                <a:gd name="T117" fmla="*/ 2147483647 h 10019"/>
                <a:gd name="T118" fmla="*/ 2147483647 w 10045"/>
                <a:gd name="T119" fmla="*/ 2147483647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4861FE1-F827-7444-AB98-880091E4C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182" y="4234178"/>
              <a:ext cx="224790" cy="322751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7DFDAF-2863-1E48-8E6F-80BF855D4907}"/>
                </a:ext>
              </a:extLst>
            </p:cNvPr>
            <p:cNvSpPr>
              <a:spLocks/>
            </p:cNvSpPr>
            <p:nvPr/>
          </p:nvSpPr>
          <p:spPr bwMode="auto">
            <a:xfrm rot="20966185">
              <a:off x="4235133" y="5610917"/>
              <a:ext cx="468312" cy="519431"/>
            </a:xfrm>
            <a:custGeom>
              <a:avLst/>
              <a:gdLst>
                <a:gd name="T0" fmla="*/ 2147483647 w 9874"/>
                <a:gd name="T1" fmla="*/ 861456484 h 10000"/>
                <a:gd name="T2" fmla="*/ 2147483647 w 9874"/>
                <a:gd name="T3" fmla="*/ 573160271 h 10000"/>
                <a:gd name="T4" fmla="*/ 2147483647 w 9874"/>
                <a:gd name="T5" fmla="*/ 571945092 h 10000"/>
                <a:gd name="T6" fmla="*/ 2147483647 w 9874"/>
                <a:gd name="T7" fmla="*/ 0 h 10000"/>
                <a:gd name="T8" fmla="*/ 2147483647 w 9874"/>
                <a:gd name="T9" fmla="*/ 350414474 h 10000"/>
                <a:gd name="T10" fmla="*/ 2147483647 w 9874"/>
                <a:gd name="T11" fmla="*/ 1282208266 h 10000"/>
                <a:gd name="T12" fmla="*/ 1792679761 w 9874"/>
                <a:gd name="T13" fmla="*/ 1861231051 h 10000"/>
                <a:gd name="T14" fmla="*/ 1792679761 w 9874"/>
                <a:gd name="T15" fmla="*/ 2147483647 h 10000"/>
                <a:gd name="T16" fmla="*/ 1194741583 w 9874"/>
                <a:gd name="T17" fmla="*/ 2147483647 h 10000"/>
                <a:gd name="T18" fmla="*/ 0 w 9874"/>
                <a:gd name="T19" fmla="*/ 2147483647 h 10000"/>
                <a:gd name="T20" fmla="*/ 1194741583 w 9874"/>
                <a:gd name="T21" fmla="*/ 2147483647 h 10000"/>
                <a:gd name="T22" fmla="*/ 2147483647 w 9874"/>
                <a:gd name="T23" fmla="*/ 2147483647 h 10000"/>
                <a:gd name="T24" fmla="*/ 2147483647 w 9874"/>
                <a:gd name="T25" fmla="*/ 2147483647 h 10000"/>
                <a:gd name="T26" fmla="*/ 2147483647 w 9874"/>
                <a:gd name="T27" fmla="*/ 2147483647 h 10000"/>
                <a:gd name="T28" fmla="*/ 2147483647 w 9874"/>
                <a:gd name="T29" fmla="*/ 2147483647 h 10000"/>
                <a:gd name="T30" fmla="*/ 2147483647 w 9874"/>
                <a:gd name="T31" fmla="*/ 2147483647 h 10000"/>
                <a:gd name="T32" fmla="*/ 2147483647 w 9874"/>
                <a:gd name="T33" fmla="*/ 2147483647 h 10000"/>
                <a:gd name="T34" fmla="*/ 2147483647 w 9874"/>
                <a:gd name="T35" fmla="*/ 2147483647 h 10000"/>
                <a:gd name="T36" fmla="*/ 2147483647 w 9874"/>
                <a:gd name="T37" fmla="*/ 2147483647 h 10000"/>
                <a:gd name="T38" fmla="*/ 2147483647 w 9874"/>
                <a:gd name="T39" fmla="*/ 2147483647 h 10000"/>
                <a:gd name="T40" fmla="*/ 2147483647 w 9874"/>
                <a:gd name="T41" fmla="*/ 2147483647 h 10000"/>
                <a:gd name="T42" fmla="*/ 2147483647 w 9874"/>
                <a:gd name="T43" fmla="*/ 2147483647 h 10000"/>
                <a:gd name="T44" fmla="*/ 2147483647 w 9874"/>
                <a:gd name="T45" fmla="*/ 2083902531 h 10000"/>
                <a:gd name="T46" fmla="*/ 2147483647 w 9874"/>
                <a:gd name="T47" fmla="*/ 1331460655 h 10000"/>
                <a:gd name="T48" fmla="*/ 2147483647 w 9874"/>
                <a:gd name="T49" fmla="*/ 1056034845 h 10000"/>
                <a:gd name="T50" fmla="*/ 2147483647 w 9874"/>
                <a:gd name="T51" fmla="*/ 861456484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F77EC9B-1EF0-3241-A536-B92649EC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034" y="4804035"/>
              <a:ext cx="604121" cy="534559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0 h 10000"/>
                <a:gd name="T8" fmla="*/ 2147483647 w 10000"/>
                <a:gd name="T9" fmla="*/ 962987830 h 10000"/>
                <a:gd name="T10" fmla="*/ 2147483647 w 10000"/>
                <a:gd name="T11" fmla="*/ 1505821189 h 10000"/>
                <a:gd name="T12" fmla="*/ 2147483647 w 10000"/>
                <a:gd name="T13" fmla="*/ 962987830 h 10000"/>
                <a:gd name="T14" fmla="*/ 2147483647 w 10000"/>
                <a:gd name="T15" fmla="*/ 2147483647 h 10000"/>
                <a:gd name="T16" fmla="*/ 1839321513 w 10000"/>
                <a:gd name="T17" fmla="*/ 2147483647 h 10000"/>
                <a:gd name="T18" fmla="*/ 1728171895 w 10000"/>
                <a:gd name="T19" fmla="*/ 2147483647 h 10000"/>
                <a:gd name="T20" fmla="*/ 1513069159 w 10000"/>
                <a:gd name="T21" fmla="*/ 2147483647 h 10000"/>
                <a:gd name="T22" fmla="*/ 7214134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2147483647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9023637-36D4-314D-9016-50B3917E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229" y="4556929"/>
              <a:ext cx="468312" cy="262235"/>
            </a:xfrm>
            <a:custGeom>
              <a:avLst/>
              <a:gdLst>
                <a:gd name="T0" fmla="*/ 2147483647 w 10569"/>
                <a:gd name="T1" fmla="*/ 218132199 h 10092"/>
                <a:gd name="T2" fmla="*/ 2147483647 w 10569"/>
                <a:gd name="T3" fmla="*/ 122706788 h 10092"/>
                <a:gd name="T4" fmla="*/ 2147483647 w 10569"/>
                <a:gd name="T5" fmla="*/ 61371189 h 10092"/>
                <a:gd name="T6" fmla="*/ 2147483647 w 10569"/>
                <a:gd name="T7" fmla="*/ 0 h 10092"/>
                <a:gd name="T8" fmla="*/ 2147483647 w 10569"/>
                <a:gd name="T9" fmla="*/ 30665321 h 10092"/>
                <a:gd name="T10" fmla="*/ 2147483647 w 10569"/>
                <a:gd name="T11" fmla="*/ 0 h 10092"/>
                <a:gd name="T12" fmla="*/ 2097951320 w 10569"/>
                <a:gd name="T13" fmla="*/ 30665321 h 10092"/>
                <a:gd name="T14" fmla="*/ 1401434486 w 10569"/>
                <a:gd name="T15" fmla="*/ 61371189 h 10092"/>
                <a:gd name="T16" fmla="*/ 704917667 w 10569"/>
                <a:gd name="T17" fmla="*/ 92041467 h 10092"/>
                <a:gd name="T18" fmla="*/ 8448222 w 10569"/>
                <a:gd name="T19" fmla="*/ 122706788 h 10092"/>
                <a:gd name="T20" fmla="*/ 357065685 w 10569"/>
                <a:gd name="T21" fmla="*/ 164160932 h 10092"/>
                <a:gd name="T22" fmla="*/ 1012965140 w 10569"/>
                <a:gd name="T23" fmla="*/ 220119984 h 10092"/>
                <a:gd name="T24" fmla="*/ 1750099564 w 10569"/>
                <a:gd name="T25" fmla="*/ 306784830 h 10092"/>
                <a:gd name="T26" fmla="*/ 2097951320 w 10569"/>
                <a:gd name="T27" fmla="*/ 337490632 h 10092"/>
                <a:gd name="T28" fmla="*/ 2147483647 w 10569"/>
                <a:gd name="T29" fmla="*/ 371544855 h 10092"/>
                <a:gd name="T30" fmla="*/ 2147483647 w 10569"/>
                <a:gd name="T31" fmla="*/ 367936564 h 10092"/>
                <a:gd name="T32" fmla="*/ 2147483647 w 10569"/>
                <a:gd name="T33" fmla="*/ 337230696 h 10092"/>
                <a:gd name="T34" fmla="*/ 2147483647 w 10569"/>
                <a:gd name="T35" fmla="*/ 346435062 h 10092"/>
                <a:gd name="T36" fmla="*/ 2147483647 w 10569"/>
                <a:gd name="T37" fmla="*/ 347321125 h 10092"/>
                <a:gd name="T38" fmla="*/ 2147483647 w 10569"/>
                <a:gd name="T39" fmla="*/ 353615522 h 10092"/>
                <a:gd name="T40" fmla="*/ 2147483647 w 10569"/>
                <a:gd name="T41" fmla="*/ 369740943 h 10092"/>
                <a:gd name="T42" fmla="*/ 2147483647 w 10569"/>
                <a:gd name="T43" fmla="*/ 344411753 h 10092"/>
                <a:gd name="T44" fmla="*/ 2147483647 w 10569"/>
                <a:gd name="T45" fmla="*/ 359211597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0CD1B92-7222-EE43-B3D7-387F5B2F4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728" y="4829252"/>
              <a:ext cx="407433" cy="302580"/>
            </a:xfrm>
            <a:custGeom>
              <a:avLst/>
              <a:gdLst>
                <a:gd name="T0" fmla="*/ 2147483647 w 9980"/>
                <a:gd name="T1" fmla="*/ 0 h 10000"/>
                <a:gd name="T2" fmla="*/ 2147483647 w 9980"/>
                <a:gd name="T3" fmla="*/ 120347451 h 10000"/>
                <a:gd name="T4" fmla="*/ 2048295641 w 9980"/>
                <a:gd name="T5" fmla="*/ 174854502 h 10000"/>
                <a:gd name="T6" fmla="*/ 1295790420 w 9980"/>
                <a:gd name="T7" fmla="*/ 229369258 h 10000"/>
                <a:gd name="T8" fmla="*/ 794318046 w 9980"/>
                <a:gd name="T9" fmla="*/ 209556601 h 10000"/>
                <a:gd name="T10" fmla="*/ 543839063 w 9980"/>
                <a:gd name="T11" fmla="*/ 174854502 h 10000"/>
                <a:gd name="T12" fmla="*/ 292843180 w 9980"/>
                <a:gd name="T13" fmla="*/ 283793289 h 10000"/>
                <a:gd name="T14" fmla="*/ 41849789 w 9980"/>
                <a:gd name="T15" fmla="*/ 447321156 h 10000"/>
                <a:gd name="T16" fmla="*/ 11224449 w 9980"/>
                <a:gd name="T17" fmla="*/ 470376980 h 10000"/>
                <a:gd name="T18" fmla="*/ 159185930 w 9980"/>
                <a:gd name="T19" fmla="*/ 536612402 h 10000"/>
                <a:gd name="T20" fmla="*/ 838699122 w 9980"/>
                <a:gd name="T21" fmla="*/ 744424260 h 10000"/>
                <a:gd name="T22" fmla="*/ 1841683506 w 9980"/>
                <a:gd name="T23" fmla="*/ 792279756 h 10000"/>
                <a:gd name="T24" fmla="*/ 2147483647 w 9980"/>
                <a:gd name="T25" fmla="*/ 746169002 h 10000"/>
                <a:gd name="T26" fmla="*/ 2147483647 w 9980"/>
                <a:gd name="T27" fmla="*/ 678509460 h 10000"/>
                <a:gd name="T28" fmla="*/ 2147483647 w 9980"/>
                <a:gd name="T29" fmla="*/ 678509460 h 10000"/>
                <a:gd name="T30" fmla="*/ 2147483647 w 9980"/>
                <a:gd name="T31" fmla="*/ 610766908 h 10000"/>
                <a:gd name="T32" fmla="*/ 2147483647 w 9980"/>
                <a:gd name="T33" fmla="*/ 392815010 h 10000"/>
                <a:gd name="T34" fmla="*/ 2147483647 w 9980"/>
                <a:gd name="T35" fmla="*/ 120347451 h 10000"/>
                <a:gd name="T36" fmla="*/ 2147483647 w 9980"/>
                <a:gd name="T37" fmla="*/ 9902428 h 10000"/>
                <a:gd name="T38" fmla="*/ 2147483647 w 9980"/>
                <a:gd name="T39" fmla="*/ 26306802 h 10000"/>
                <a:gd name="T40" fmla="*/ 2147483647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23129E-B53C-B04B-AEEA-0073C07B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781" y="4703177"/>
              <a:ext cx="393381" cy="221893"/>
            </a:xfrm>
            <a:custGeom>
              <a:avLst/>
              <a:gdLst>
                <a:gd name="T0" fmla="*/ 2147483647 w 10000"/>
                <a:gd name="T1" fmla="*/ 11717197 h 9595"/>
                <a:gd name="T2" fmla="*/ 2117831042 w 10000"/>
                <a:gd name="T3" fmla="*/ 1864984 h 9595"/>
                <a:gd name="T4" fmla="*/ 1670018673 w 10000"/>
                <a:gd name="T5" fmla="*/ 1985706 h 9595"/>
                <a:gd name="T6" fmla="*/ 1192608324 w 10000"/>
                <a:gd name="T7" fmla="*/ 11717197 h 9595"/>
                <a:gd name="T8" fmla="*/ 954346452 w 10000"/>
                <a:gd name="T9" fmla="*/ 56295023 h 9595"/>
                <a:gd name="T10" fmla="*/ 0 w 10000"/>
                <a:gd name="T11" fmla="*/ 100895271 h 9595"/>
                <a:gd name="T12" fmla="*/ 238705181 w 10000"/>
                <a:gd name="T13" fmla="*/ 145472777 h 9595"/>
                <a:gd name="T14" fmla="*/ 413599734 w 10000"/>
                <a:gd name="T15" fmla="*/ 172255509 h 9595"/>
                <a:gd name="T16" fmla="*/ 852527046 w 10000"/>
                <a:gd name="T17" fmla="*/ 192499706 h 9595"/>
                <a:gd name="T18" fmla="*/ 1872358309 w 10000"/>
                <a:gd name="T19" fmla="*/ 165736637 h 9595"/>
                <a:gd name="T20" fmla="*/ 2147483647 w 10000"/>
                <a:gd name="T21" fmla="*/ 153539079 h 9595"/>
                <a:gd name="T22" fmla="*/ 2147483647 w 10000"/>
                <a:gd name="T23" fmla="*/ 109902201 h 9595"/>
                <a:gd name="T24" fmla="*/ 2147483647 w 10000"/>
                <a:gd name="T25" fmla="*/ 118909553 h 9595"/>
                <a:gd name="T26" fmla="*/ 2147483647 w 10000"/>
                <a:gd name="T27" fmla="*/ 99771804 h 9595"/>
                <a:gd name="T28" fmla="*/ 2147483647 w 10000"/>
                <a:gd name="T29" fmla="*/ 78603679 h 9595"/>
                <a:gd name="T30" fmla="*/ 2147483647 w 10000"/>
                <a:gd name="T31" fmla="*/ 43215616 h 9595"/>
                <a:gd name="T32" fmla="*/ 2147483647 w 10000"/>
                <a:gd name="T33" fmla="*/ 24356051 h 9595"/>
                <a:gd name="T34" fmla="*/ 2147483647 w 10000"/>
                <a:gd name="T35" fmla="*/ 11717197 h 9595"/>
                <a:gd name="T36" fmla="*/ 2147483647 w 10000"/>
                <a:gd name="T37" fmla="*/ 11717197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223044D-6D08-DD44-B6E6-05272F26F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990" y="5278078"/>
              <a:ext cx="538557" cy="448828"/>
            </a:xfrm>
            <a:custGeom>
              <a:avLst/>
              <a:gdLst>
                <a:gd name="T0" fmla="*/ 2147483647 w 10000"/>
                <a:gd name="T1" fmla="*/ 293810106 h 10000"/>
                <a:gd name="T2" fmla="*/ 1846282842 w 10000"/>
                <a:gd name="T3" fmla="*/ 293810106 h 10000"/>
                <a:gd name="T4" fmla="*/ 0 w 10000"/>
                <a:gd name="T5" fmla="*/ 0 h 10000"/>
                <a:gd name="T6" fmla="*/ 0 w 10000"/>
                <a:gd name="T7" fmla="*/ 587019553 h 10000"/>
                <a:gd name="T8" fmla="*/ 924200281 w 10000"/>
                <a:gd name="T9" fmla="*/ 1468447271 h 10000"/>
                <a:gd name="T10" fmla="*/ 1379187541 w 10000"/>
                <a:gd name="T11" fmla="*/ 2147483647 h 10000"/>
                <a:gd name="T12" fmla="*/ 924200281 w 10000"/>
                <a:gd name="T13" fmla="*/ 2147483647 h 10000"/>
                <a:gd name="T14" fmla="*/ 1846282842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1761659502 h 10000"/>
                <a:gd name="T42" fmla="*/ 2147483647 w 10000"/>
                <a:gd name="T43" fmla="*/ 587019553 h 10000"/>
                <a:gd name="T44" fmla="*/ 2147483647 w 10000"/>
                <a:gd name="T45" fmla="*/ 0 h 10000"/>
                <a:gd name="T46" fmla="*/ 2147483647 w 10000"/>
                <a:gd name="T47" fmla="*/ 293810106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14B237B-5556-4948-BF13-2AB76C2F9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5" y="4914984"/>
              <a:ext cx="337186" cy="206767"/>
            </a:xfrm>
            <a:custGeom>
              <a:avLst/>
              <a:gdLst>
                <a:gd name="T0" fmla="*/ 1523412940 w 10000"/>
                <a:gd name="T1" fmla="*/ 20703172 h 11466"/>
                <a:gd name="T2" fmla="*/ 1384973249 w 10000"/>
                <a:gd name="T3" fmla="*/ 13260037 h 11466"/>
                <a:gd name="T4" fmla="*/ 1107889269 w 10000"/>
                <a:gd name="T5" fmla="*/ 5816929 h 11466"/>
                <a:gd name="T6" fmla="*/ 705952907 w 10000"/>
                <a:gd name="T7" fmla="*/ 11598732 h 11466"/>
                <a:gd name="T8" fmla="*/ 629180878 w 10000"/>
                <a:gd name="T9" fmla="*/ 0 h 11466"/>
                <a:gd name="T10" fmla="*/ 415505657 w 10000"/>
                <a:gd name="T11" fmla="*/ 11182239 h 11466"/>
                <a:gd name="T12" fmla="*/ 0 w 10000"/>
                <a:gd name="T13" fmla="*/ 35589387 h 11466"/>
                <a:gd name="T14" fmla="*/ 0 w 10000"/>
                <a:gd name="T15" fmla="*/ 50474506 h 11466"/>
                <a:gd name="T16" fmla="*/ 277065955 w 10000"/>
                <a:gd name="T17" fmla="*/ 50474506 h 11466"/>
                <a:gd name="T18" fmla="*/ 408729233 w 10000"/>
                <a:gd name="T19" fmla="*/ 68272305 h 11466"/>
                <a:gd name="T20" fmla="*/ 553945349 w 10000"/>
                <a:gd name="T21" fmla="*/ 65360750 h 11466"/>
                <a:gd name="T22" fmla="*/ 860112323 w 10000"/>
                <a:gd name="T23" fmla="*/ 53797304 h 11466"/>
                <a:gd name="T24" fmla="*/ 1019100903 w 10000"/>
                <a:gd name="T25" fmla="*/ 60412870 h 11466"/>
                <a:gd name="T26" fmla="*/ 1523412940 w 10000"/>
                <a:gd name="T27" fmla="*/ 50474506 h 11466"/>
                <a:gd name="T28" fmla="*/ 1800478906 w 10000"/>
                <a:gd name="T29" fmla="*/ 43031399 h 11466"/>
                <a:gd name="T30" fmla="*/ 1938918597 w 10000"/>
                <a:gd name="T31" fmla="*/ 43031399 h 11466"/>
                <a:gd name="T32" fmla="*/ 1800478906 w 10000"/>
                <a:gd name="T33" fmla="*/ 35589387 h 11466"/>
                <a:gd name="T34" fmla="*/ 1523412940 w 10000"/>
                <a:gd name="T35" fmla="*/ 20703172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BC10D85-C9F1-5148-9AF1-CF4EE3977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520" y="4451025"/>
              <a:ext cx="210740" cy="237024"/>
            </a:xfrm>
            <a:custGeom>
              <a:avLst/>
              <a:gdLst>
                <a:gd name="T0" fmla="*/ 43091458 w 10056"/>
                <a:gd name="T1" fmla="*/ 105833347 h 10000"/>
                <a:gd name="T2" fmla="*/ 60516545 w 10056"/>
                <a:gd name="T3" fmla="*/ 148181948 h 10000"/>
                <a:gd name="T4" fmla="*/ 95382098 w 10056"/>
                <a:gd name="T5" fmla="*/ 169343381 h 10000"/>
                <a:gd name="T6" fmla="*/ 127165973 w 10056"/>
                <a:gd name="T7" fmla="*/ 196710131 h 10000"/>
                <a:gd name="T8" fmla="*/ 159904912 w 10056"/>
                <a:gd name="T9" fmla="*/ 231533339 h 10000"/>
                <a:gd name="T10" fmla="*/ 180375846 w 10056"/>
                <a:gd name="T11" fmla="*/ 174299266 h 10000"/>
                <a:gd name="T12" fmla="*/ 168237950 w 10056"/>
                <a:gd name="T13" fmla="*/ 131951061 h 10000"/>
                <a:gd name="T14" fmla="*/ 181386826 w 10056"/>
                <a:gd name="T15" fmla="*/ 75990916 h 10000"/>
                <a:gd name="T16" fmla="*/ 155827284 w 10056"/>
                <a:gd name="T17" fmla="*/ 54825744 h 10000"/>
                <a:gd name="T18" fmla="*/ 130232265 w 10056"/>
                <a:gd name="T19" fmla="*/ 42323709 h 10000"/>
                <a:gd name="T20" fmla="*/ 95382098 w 10056"/>
                <a:gd name="T21" fmla="*/ 21161829 h 10000"/>
                <a:gd name="T22" fmla="*/ 60516545 w 10056"/>
                <a:gd name="T23" fmla="*/ 21161829 h 10000"/>
                <a:gd name="T24" fmla="*/ 43091458 w 10056"/>
                <a:gd name="T25" fmla="*/ 0 h 10000"/>
                <a:gd name="T26" fmla="*/ 8243820 w 10056"/>
                <a:gd name="T27" fmla="*/ 21161829 h 10000"/>
                <a:gd name="T28" fmla="*/ 0 w 10056"/>
                <a:gd name="T29" fmla="*/ 22481897 h 10000"/>
                <a:gd name="T30" fmla="*/ 16414107 w 10056"/>
                <a:gd name="T31" fmla="*/ 79716022 h 10000"/>
                <a:gd name="T32" fmla="*/ 43091458 w 10056"/>
                <a:gd name="T33" fmla="*/ 105833347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22DF419-FC4F-2349-B8B3-9224680155D7}"/>
                </a:ext>
              </a:extLst>
            </p:cNvPr>
            <p:cNvSpPr>
              <a:spLocks/>
            </p:cNvSpPr>
            <p:nvPr/>
          </p:nvSpPr>
          <p:spPr bwMode="auto">
            <a:xfrm rot="21133526">
              <a:off x="3701257" y="5010801"/>
              <a:ext cx="262254" cy="151291"/>
            </a:xfrm>
            <a:custGeom>
              <a:avLst/>
              <a:gdLst>
                <a:gd name="T0" fmla="*/ 0 w 1912593"/>
                <a:gd name="T1" fmla="*/ 0 h 1229193"/>
                <a:gd name="T2" fmla="*/ 0 w 1912593"/>
                <a:gd name="T3" fmla="*/ 0 h 1229193"/>
                <a:gd name="T4" fmla="*/ 0 w 1912593"/>
                <a:gd name="T5" fmla="*/ 0 h 1229193"/>
                <a:gd name="T6" fmla="*/ 0 w 1912593"/>
                <a:gd name="T7" fmla="*/ 0 h 1229193"/>
                <a:gd name="T8" fmla="*/ 0 w 1912593"/>
                <a:gd name="T9" fmla="*/ 0 h 1229193"/>
                <a:gd name="T10" fmla="*/ 0 w 1912593"/>
                <a:gd name="T11" fmla="*/ 0 h 1229193"/>
                <a:gd name="T12" fmla="*/ 0 w 1912593"/>
                <a:gd name="T13" fmla="*/ 0 h 1229193"/>
                <a:gd name="T14" fmla="*/ 0 w 1912593"/>
                <a:gd name="T15" fmla="*/ 0 h 1229193"/>
                <a:gd name="T16" fmla="*/ 0 w 1912593"/>
                <a:gd name="T17" fmla="*/ 0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401AF2-CFDE-3646-A4E9-EC2152901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303" y="5041060"/>
              <a:ext cx="421480" cy="474042"/>
            </a:xfrm>
            <a:custGeom>
              <a:avLst/>
              <a:gdLst>
                <a:gd name="T0" fmla="*/ 0 w 3644175"/>
                <a:gd name="T1" fmla="*/ 0 h 3780713"/>
                <a:gd name="T2" fmla="*/ 0 w 3644175"/>
                <a:gd name="T3" fmla="*/ 0 h 3780713"/>
                <a:gd name="T4" fmla="*/ 0 w 3644175"/>
                <a:gd name="T5" fmla="*/ 0 h 3780713"/>
                <a:gd name="T6" fmla="*/ 0 w 3644175"/>
                <a:gd name="T7" fmla="*/ 0 h 3780713"/>
                <a:gd name="T8" fmla="*/ 0 w 3644175"/>
                <a:gd name="T9" fmla="*/ 0 h 3780713"/>
                <a:gd name="T10" fmla="*/ 0 w 3644175"/>
                <a:gd name="T11" fmla="*/ 0 h 3780713"/>
                <a:gd name="T12" fmla="*/ 0 w 3644175"/>
                <a:gd name="T13" fmla="*/ 0 h 3780713"/>
                <a:gd name="T14" fmla="*/ 0 w 3644175"/>
                <a:gd name="T15" fmla="*/ 0 h 3780713"/>
                <a:gd name="T16" fmla="*/ 0 w 3644175"/>
                <a:gd name="T17" fmla="*/ 0 h 3780713"/>
                <a:gd name="T18" fmla="*/ 0 w 3644175"/>
                <a:gd name="T19" fmla="*/ 0 h 3780713"/>
                <a:gd name="T20" fmla="*/ 0 w 3644175"/>
                <a:gd name="T21" fmla="*/ 0 h 3780713"/>
                <a:gd name="T22" fmla="*/ 0 w 3644175"/>
                <a:gd name="T23" fmla="*/ 0 h 3780713"/>
                <a:gd name="T24" fmla="*/ 0 w 3644175"/>
                <a:gd name="T25" fmla="*/ 0 h 3780713"/>
                <a:gd name="T26" fmla="*/ 0 w 3644175"/>
                <a:gd name="T27" fmla="*/ 0 h 3780713"/>
                <a:gd name="T28" fmla="*/ 0 w 3644175"/>
                <a:gd name="T29" fmla="*/ 0 h 3780713"/>
                <a:gd name="T30" fmla="*/ 0 w 3644175"/>
                <a:gd name="T31" fmla="*/ 0 h 3780713"/>
                <a:gd name="T32" fmla="*/ 0 w 3644175"/>
                <a:gd name="T33" fmla="*/ 0 h 3780713"/>
                <a:gd name="T34" fmla="*/ 0 w 3644175"/>
                <a:gd name="T35" fmla="*/ 0 h 3780713"/>
                <a:gd name="T36" fmla="*/ 0 w 3644175"/>
                <a:gd name="T37" fmla="*/ 0 h 3780713"/>
                <a:gd name="T38" fmla="*/ 0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19D5726-AA09-424B-8EEA-0A4BF8DE8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582" y="5207477"/>
              <a:ext cx="290354" cy="312665"/>
            </a:xfrm>
            <a:custGeom>
              <a:avLst/>
              <a:gdLst>
                <a:gd name="T0" fmla="*/ 0 w 2398426"/>
                <a:gd name="T1" fmla="*/ 0 h 2488994"/>
                <a:gd name="T2" fmla="*/ 0 w 2398426"/>
                <a:gd name="T3" fmla="*/ 0 h 2488994"/>
                <a:gd name="T4" fmla="*/ 0 w 2398426"/>
                <a:gd name="T5" fmla="*/ 0 h 2488994"/>
                <a:gd name="T6" fmla="*/ 0 w 2398426"/>
                <a:gd name="T7" fmla="*/ 0 h 2488994"/>
                <a:gd name="T8" fmla="*/ 0 w 2398426"/>
                <a:gd name="T9" fmla="*/ 0 h 2488994"/>
                <a:gd name="T10" fmla="*/ 0 w 2398426"/>
                <a:gd name="T11" fmla="*/ 0 h 2488994"/>
                <a:gd name="T12" fmla="*/ 0 w 2398426"/>
                <a:gd name="T13" fmla="*/ 0 h 2488994"/>
                <a:gd name="T14" fmla="*/ 0 w 2398426"/>
                <a:gd name="T15" fmla="*/ 0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61831D5-12A7-2D49-B003-8B7C0230B416}"/>
                </a:ext>
              </a:extLst>
            </p:cNvPr>
            <p:cNvSpPr>
              <a:spLocks/>
            </p:cNvSpPr>
            <p:nvPr/>
          </p:nvSpPr>
          <p:spPr bwMode="auto">
            <a:xfrm rot="286500">
              <a:off x="4099319" y="5399110"/>
              <a:ext cx="131128" cy="186591"/>
            </a:xfrm>
            <a:custGeom>
              <a:avLst/>
              <a:gdLst>
                <a:gd name="T0" fmla="*/ 0 w 1259245"/>
                <a:gd name="T1" fmla="*/ 0 h 1506961"/>
                <a:gd name="T2" fmla="*/ 0 w 1259245"/>
                <a:gd name="T3" fmla="*/ 0 h 1506961"/>
                <a:gd name="T4" fmla="*/ 0 w 1259245"/>
                <a:gd name="T5" fmla="*/ 0 h 1506961"/>
                <a:gd name="T6" fmla="*/ 0 w 1259245"/>
                <a:gd name="T7" fmla="*/ 0 h 1506961"/>
                <a:gd name="T8" fmla="*/ 0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76EDA80-88FA-544F-86F7-52064596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007" y="5076358"/>
              <a:ext cx="210740" cy="181548"/>
            </a:xfrm>
            <a:custGeom>
              <a:avLst/>
              <a:gdLst>
                <a:gd name="T0" fmla="*/ 0 w 1678899"/>
                <a:gd name="T1" fmla="*/ 0 h 1259174"/>
                <a:gd name="T2" fmla="*/ 0 w 1678899"/>
                <a:gd name="T3" fmla="*/ 0 h 1259174"/>
                <a:gd name="T4" fmla="*/ 0 w 1678899"/>
                <a:gd name="T5" fmla="*/ 0 h 1259174"/>
                <a:gd name="T6" fmla="*/ 0 w 1678899"/>
                <a:gd name="T7" fmla="*/ 0 h 1259174"/>
                <a:gd name="T8" fmla="*/ 0 w 1678899"/>
                <a:gd name="T9" fmla="*/ 0 h 1259174"/>
                <a:gd name="T10" fmla="*/ 0 w 1678899"/>
                <a:gd name="T11" fmla="*/ 0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80ADC9C-6D2B-7243-A5D1-B207E84C2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71" y="5242779"/>
              <a:ext cx="295035" cy="307622"/>
            </a:xfrm>
            <a:custGeom>
              <a:avLst/>
              <a:gdLst>
                <a:gd name="T0" fmla="*/ 0 w 2578308"/>
                <a:gd name="T1" fmla="*/ 0 h 2368446"/>
                <a:gd name="T2" fmla="*/ 0 w 2578308"/>
                <a:gd name="T3" fmla="*/ 0 h 2368446"/>
                <a:gd name="T4" fmla="*/ 0 w 2578308"/>
                <a:gd name="T5" fmla="*/ 0 h 2368446"/>
                <a:gd name="T6" fmla="*/ 0 w 2578308"/>
                <a:gd name="T7" fmla="*/ 0 h 2368446"/>
                <a:gd name="T8" fmla="*/ 0 w 2578308"/>
                <a:gd name="T9" fmla="*/ 0 h 2368446"/>
                <a:gd name="T10" fmla="*/ 0 w 2578308"/>
                <a:gd name="T11" fmla="*/ 0 h 2368446"/>
                <a:gd name="T12" fmla="*/ 0 w 2578308"/>
                <a:gd name="T13" fmla="*/ 0 h 2368446"/>
                <a:gd name="T14" fmla="*/ 0 w 2578308"/>
                <a:gd name="T15" fmla="*/ 0 h 2368446"/>
                <a:gd name="T16" fmla="*/ 0 w 2578308"/>
                <a:gd name="T17" fmla="*/ 0 h 2368446"/>
                <a:gd name="T18" fmla="*/ 0 w 2578308"/>
                <a:gd name="T19" fmla="*/ 0 h 2368446"/>
                <a:gd name="T20" fmla="*/ 0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93731EE-D81B-7E4B-BF93-AD6743E5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080" y="5434415"/>
              <a:ext cx="117081" cy="156331"/>
            </a:xfrm>
            <a:custGeom>
              <a:avLst/>
              <a:gdLst>
                <a:gd name="T0" fmla="*/ 0 w 1097536"/>
                <a:gd name="T1" fmla="*/ 0 h 1184223"/>
                <a:gd name="T2" fmla="*/ 0 w 1097536"/>
                <a:gd name="T3" fmla="*/ 0 h 1184223"/>
                <a:gd name="T4" fmla="*/ 0 w 1097536"/>
                <a:gd name="T5" fmla="*/ 0 h 1184223"/>
                <a:gd name="T6" fmla="*/ 0 w 1097536"/>
                <a:gd name="T7" fmla="*/ 0 h 1184223"/>
                <a:gd name="T8" fmla="*/ 0 w 1097536"/>
                <a:gd name="T9" fmla="*/ 0 h 1184223"/>
                <a:gd name="T10" fmla="*/ 0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254DA19-3244-2449-9478-729090295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597" y="5520142"/>
              <a:ext cx="192006" cy="191636"/>
            </a:xfrm>
            <a:custGeom>
              <a:avLst/>
              <a:gdLst>
                <a:gd name="T0" fmla="*/ 0 w 1852882"/>
                <a:gd name="T1" fmla="*/ 0 h 1521018"/>
                <a:gd name="T2" fmla="*/ 0 w 1852882"/>
                <a:gd name="T3" fmla="*/ 0 h 1521018"/>
                <a:gd name="T4" fmla="*/ 0 w 1852882"/>
                <a:gd name="T5" fmla="*/ 0 h 1521018"/>
                <a:gd name="T6" fmla="*/ 0 w 1852882"/>
                <a:gd name="T7" fmla="*/ 0 h 1521018"/>
                <a:gd name="T8" fmla="*/ 0 w 1852882"/>
                <a:gd name="T9" fmla="*/ 0 h 1521018"/>
                <a:gd name="T10" fmla="*/ 0 w 1852882"/>
                <a:gd name="T11" fmla="*/ 0 h 1521018"/>
                <a:gd name="T12" fmla="*/ 0 w 1852882"/>
                <a:gd name="T13" fmla="*/ 0 h 1521018"/>
                <a:gd name="T14" fmla="*/ 0 w 1852882"/>
                <a:gd name="T15" fmla="*/ 0 h 1521018"/>
                <a:gd name="T16" fmla="*/ 0 w 1852882"/>
                <a:gd name="T17" fmla="*/ 0 h 1521018"/>
                <a:gd name="T18" fmla="*/ 0 w 1852882"/>
                <a:gd name="T19" fmla="*/ 0 h 1521018"/>
                <a:gd name="T20" fmla="*/ 0 w 1852882"/>
                <a:gd name="T21" fmla="*/ 0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AD387D6-29D1-5B4C-98E1-CAD47AA6D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517" y="5489885"/>
              <a:ext cx="159226" cy="347970"/>
            </a:xfrm>
            <a:custGeom>
              <a:avLst/>
              <a:gdLst>
                <a:gd name="T0" fmla="*/ 0 w 444747"/>
                <a:gd name="T1" fmla="*/ 6 h 900169"/>
                <a:gd name="T2" fmla="*/ 3 w 444747"/>
                <a:gd name="T3" fmla="*/ 8 h 900169"/>
                <a:gd name="T4" fmla="*/ 3 w 444747"/>
                <a:gd name="T5" fmla="*/ 19 h 900169"/>
                <a:gd name="T6" fmla="*/ 7 w 444747"/>
                <a:gd name="T7" fmla="*/ 24 h 900169"/>
                <a:gd name="T8" fmla="*/ 8 w 444747"/>
                <a:gd name="T9" fmla="*/ 22 h 900169"/>
                <a:gd name="T10" fmla="*/ 10 w 444747"/>
                <a:gd name="T11" fmla="*/ 18 h 900169"/>
                <a:gd name="T12" fmla="*/ 9 w 444747"/>
                <a:gd name="T13" fmla="*/ 16 h 900169"/>
                <a:gd name="T14" fmla="*/ 12 w 444747"/>
                <a:gd name="T15" fmla="*/ 15 h 900169"/>
                <a:gd name="T16" fmla="*/ 8 w 444747"/>
                <a:gd name="T17" fmla="*/ 13 h 900169"/>
                <a:gd name="T18" fmla="*/ 8 w 444747"/>
                <a:gd name="T19" fmla="*/ 7 h 900169"/>
                <a:gd name="T20" fmla="*/ 5 w 444747"/>
                <a:gd name="T21" fmla="*/ 0 h 900169"/>
                <a:gd name="T22" fmla="*/ 0 w 444747"/>
                <a:gd name="T23" fmla="*/ 6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8DC2568-94B5-D140-A539-CDED4D7C8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573" y="3946724"/>
              <a:ext cx="323133" cy="519431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206529A-064E-6941-9B84-307B2629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396" y="5958886"/>
              <a:ext cx="229471" cy="146246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80D9B6A-56FB-4C44-BBAC-4825DADAC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824" y="5676476"/>
              <a:ext cx="93662" cy="196676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4A67235-F478-5A43-BE77-72C35F434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408" y="5474757"/>
              <a:ext cx="117078" cy="151291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35A9BCC-DBC1-8648-828D-B562CD87E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557" y="5560487"/>
              <a:ext cx="1451768" cy="569860"/>
            </a:xfrm>
            <a:custGeom>
              <a:avLst/>
              <a:gdLst>
                <a:gd name="T0" fmla="*/ 2147483647 w 10616"/>
                <a:gd name="T1" fmla="*/ 2147483647 h 10000"/>
                <a:gd name="T2" fmla="*/ 2147483647 w 10616"/>
                <a:gd name="T3" fmla="*/ 2147483647 h 10000"/>
                <a:gd name="T4" fmla="*/ 2147483647 w 10616"/>
                <a:gd name="T5" fmla="*/ 2147483647 h 10000"/>
                <a:gd name="T6" fmla="*/ 2147483647 w 10616"/>
                <a:gd name="T7" fmla="*/ 2147483647 h 10000"/>
                <a:gd name="T8" fmla="*/ 2147483647 w 10616"/>
                <a:gd name="T9" fmla="*/ 2147483647 h 10000"/>
                <a:gd name="T10" fmla="*/ 2147483647 w 10616"/>
                <a:gd name="T11" fmla="*/ 2147483647 h 10000"/>
                <a:gd name="T12" fmla="*/ 2147483647 w 10616"/>
                <a:gd name="T13" fmla="*/ 2147483647 h 10000"/>
                <a:gd name="T14" fmla="*/ 2147483647 w 10616"/>
                <a:gd name="T15" fmla="*/ 2147483647 h 10000"/>
                <a:gd name="T16" fmla="*/ 2147483647 w 10616"/>
                <a:gd name="T17" fmla="*/ 2147483647 h 10000"/>
                <a:gd name="T18" fmla="*/ 2147483647 w 10616"/>
                <a:gd name="T19" fmla="*/ 2147483647 h 10000"/>
                <a:gd name="T20" fmla="*/ 2147483647 w 10616"/>
                <a:gd name="T21" fmla="*/ 808041496 h 10000"/>
                <a:gd name="T22" fmla="*/ 2147483647 w 10616"/>
                <a:gd name="T23" fmla="*/ 808041496 h 10000"/>
                <a:gd name="T24" fmla="*/ 2147483647 w 10616"/>
                <a:gd name="T25" fmla="*/ 0 h 10000"/>
                <a:gd name="T26" fmla="*/ 2147483647 w 10616"/>
                <a:gd name="T27" fmla="*/ 0 h 10000"/>
                <a:gd name="T28" fmla="*/ 2147483647 w 10616"/>
                <a:gd name="T29" fmla="*/ 2147483647 h 10000"/>
                <a:gd name="T30" fmla="*/ 2147483647 w 10616"/>
                <a:gd name="T31" fmla="*/ 2147483647 h 10000"/>
                <a:gd name="T32" fmla="*/ 2147483647 w 10616"/>
                <a:gd name="T33" fmla="*/ 2147483647 h 10000"/>
                <a:gd name="T34" fmla="*/ 2147483647 w 10616"/>
                <a:gd name="T35" fmla="*/ 2147483647 h 10000"/>
                <a:gd name="T36" fmla="*/ 2147483647 w 10616"/>
                <a:gd name="T37" fmla="*/ 808041496 h 10000"/>
                <a:gd name="T38" fmla="*/ 2147483647 w 10616"/>
                <a:gd name="T39" fmla="*/ 0 h 10000"/>
                <a:gd name="T40" fmla="*/ 2147483647 w 10616"/>
                <a:gd name="T41" fmla="*/ 0 h 10000"/>
                <a:gd name="T42" fmla="*/ 2147483647 w 10616"/>
                <a:gd name="T43" fmla="*/ 0 h 10000"/>
                <a:gd name="T44" fmla="*/ 2147483647 w 10616"/>
                <a:gd name="T45" fmla="*/ 808041496 h 10000"/>
                <a:gd name="T46" fmla="*/ 2147483647 w 10616"/>
                <a:gd name="T47" fmla="*/ 2147483647 h 10000"/>
                <a:gd name="T48" fmla="*/ 2147483647 w 10616"/>
                <a:gd name="T49" fmla="*/ 2147483647 h 10000"/>
                <a:gd name="T50" fmla="*/ 2147483647 w 10616"/>
                <a:gd name="T51" fmla="*/ 2147483647 h 10000"/>
                <a:gd name="T52" fmla="*/ 2147483647 w 10616"/>
                <a:gd name="T53" fmla="*/ 2147483647 h 10000"/>
                <a:gd name="T54" fmla="*/ 2147483647 w 10616"/>
                <a:gd name="T55" fmla="*/ 2147483647 h 10000"/>
                <a:gd name="T56" fmla="*/ 2147483647 w 10616"/>
                <a:gd name="T57" fmla="*/ 2147483647 h 10000"/>
                <a:gd name="T58" fmla="*/ 2147483647 w 10616"/>
                <a:gd name="T59" fmla="*/ 2147483647 h 10000"/>
                <a:gd name="T60" fmla="*/ 2147483647 w 10616"/>
                <a:gd name="T61" fmla="*/ 2147483647 h 10000"/>
                <a:gd name="T62" fmla="*/ 0 w 10616"/>
                <a:gd name="T63" fmla="*/ 2147483647 h 10000"/>
                <a:gd name="T64" fmla="*/ 2147483647 w 10616"/>
                <a:gd name="T65" fmla="*/ 2147483647 h 10000"/>
                <a:gd name="T66" fmla="*/ 2147483647 w 10616"/>
                <a:gd name="T67" fmla="*/ 2147483647 h 10000"/>
                <a:gd name="T68" fmla="*/ 2147483647 w 10616"/>
                <a:gd name="T69" fmla="*/ 2147483647 h 10000"/>
                <a:gd name="T70" fmla="*/ 2147483647 w 10616"/>
                <a:gd name="T71" fmla="*/ 2147483647 h 10000"/>
                <a:gd name="T72" fmla="*/ 2147483647 w 10616"/>
                <a:gd name="T73" fmla="*/ 2147483647 h 10000"/>
                <a:gd name="T74" fmla="*/ 2147483647 w 10616"/>
                <a:gd name="T75" fmla="*/ 2147483647 h 10000"/>
                <a:gd name="T76" fmla="*/ 2147483647 w 10616"/>
                <a:gd name="T77" fmla="*/ 2147483647 h 10000"/>
                <a:gd name="T78" fmla="*/ 2147483647 w 10616"/>
                <a:gd name="T79" fmla="*/ 2147483647 h 10000"/>
                <a:gd name="T80" fmla="*/ 2147483647 w 10616"/>
                <a:gd name="T81" fmla="*/ 2147483647 h 10000"/>
                <a:gd name="T82" fmla="*/ 2147483647 w 10616"/>
                <a:gd name="T83" fmla="*/ 2147483647 h 10000"/>
                <a:gd name="T84" fmla="*/ 2147483647 w 10616"/>
                <a:gd name="T85" fmla="*/ 2147483647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29111B1-32CD-1A40-B622-08341A5A7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786" y="3800477"/>
              <a:ext cx="468312" cy="342922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D56ABE9-5182-E044-BA68-F389330A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842" y="3326435"/>
              <a:ext cx="351235" cy="322751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4931E77-3E3C-DD47-88BF-7A70B3328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795" y="3825691"/>
              <a:ext cx="688418" cy="670722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789E938-D411-BA48-931C-43B6A79EC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200" y="3553368"/>
              <a:ext cx="561976" cy="342922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CAF1D77-F2D8-2842-B8BF-971112A70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786" y="1394963"/>
              <a:ext cx="786764" cy="1860871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BE71B3C-D590-4042-9557-728062053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966" y="4345124"/>
              <a:ext cx="46830" cy="25214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3A8FB51-453A-3A40-9644-37B5A0B3E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650" y="4788907"/>
              <a:ext cx="28098" cy="5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4278C3B-EB0A-2844-89AC-D8139C8B0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006" y="1117600"/>
              <a:ext cx="1915399" cy="2435771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9F3A6C1-3129-8644-8ECD-FE274B229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950" y="1591642"/>
              <a:ext cx="945990" cy="2329870"/>
            </a:xfrm>
            <a:custGeom>
              <a:avLst/>
              <a:gdLst>
                <a:gd name="T0" fmla="*/ 329757991 w 10000"/>
                <a:gd name="T1" fmla="*/ 900343932 h 9895"/>
                <a:gd name="T2" fmla="*/ 321712352 w 10000"/>
                <a:gd name="T3" fmla="*/ 642988176 h 9895"/>
                <a:gd name="T4" fmla="*/ 305620110 w 10000"/>
                <a:gd name="T5" fmla="*/ 257355682 h 9895"/>
                <a:gd name="T6" fmla="*/ 281514137 w 10000"/>
                <a:gd name="T7" fmla="*/ 214195752 h 9895"/>
                <a:gd name="T8" fmla="*/ 249329623 w 10000"/>
                <a:gd name="T9" fmla="*/ 0 h 9895"/>
                <a:gd name="T10" fmla="*/ 233237382 w 10000"/>
                <a:gd name="T11" fmla="*/ 128677878 h 9895"/>
                <a:gd name="T12" fmla="*/ 217145140 w 10000"/>
                <a:gd name="T13" fmla="*/ 214195752 h 9895"/>
                <a:gd name="T14" fmla="*/ 176947920 w 10000"/>
                <a:gd name="T15" fmla="*/ 385627008 h 9895"/>
                <a:gd name="T16" fmla="*/ 144763406 w 10000"/>
                <a:gd name="T17" fmla="*/ 471551434 h 9895"/>
                <a:gd name="T18" fmla="*/ 144763406 w 10000"/>
                <a:gd name="T19" fmla="*/ 685741627 h 9895"/>
                <a:gd name="T20" fmla="*/ 112612851 w 10000"/>
                <a:gd name="T21" fmla="*/ 1028615184 h 9895"/>
                <a:gd name="T22" fmla="*/ 88473944 w 10000"/>
                <a:gd name="T23" fmla="*/ 1328729803 h 9895"/>
                <a:gd name="T24" fmla="*/ 80428336 w 10000"/>
                <a:gd name="T25" fmla="*/ 1586085559 h 9895"/>
                <a:gd name="T26" fmla="*/ 48243854 w 10000"/>
                <a:gd name="T27" fmla="*/ 1757522301 h 9895"/>
                <a:gd name="T28" fmla="*/ 32184514 w 10000"/>
                <a:gd name="T29" fmla="*/ 1971718053 h 9895"/>
                <a:gd name="T30" fmla="*/ 32184514 w 10000"/>
                <a:gd name="T31" fmla="*/ 2147483647 h 9895"/>
                <a:gd name="T32" fmla="*/ 32184514 w 10000"/>
                <a:gd name="T33" fmla="*/ 2147483647 h 9895"/>
                <a:gd name="T34" fmla="*/ 32184514 w 10000"/>
                <a:gd name="T35" fmla="*/ 2147483647 h 9895"/>
                <a:gd name="T36" fmla="*/ 8045607 w 10000"/>
                <a:gd name="T37" fmla="*/ 2147483647 h 9895"/>
                <a:gd name="T38" fmla="*/ 16092241 w 10000"/>
                <a:gd name="T39" fmla="*/ 2147483647 h 9895"/>
                <a:gd name="T40" fmla="*/ 57377416 w 10000"/>
                <a:gd name="T41" fmla="*/ 2147483647 h 9895"/>
                <a:gd name="T42" fmla="*/ 62950940 w 10000"/>
                <a:gd name="T43" fmla="*/ 2147483647 h 9895"/>
                <a:gd name="T44" fmla="*/ 80428336 w 10000"/>
                <a:gd name="T45" fmla="*/ 2147483647 h 9895"/>
                <a:gd name="T46" fmla="*/ 104566217 w 10000"/>
                <a:gd name="T47" fmla="*/ 2147483647 h 9895"/>
                <a:gd name="T48" fmla="*/ 144763406 w 10000"/>
                <a:gd name="T49" fmla="*/ 2147483647 h 9895"/>
                <a:gd name="T50" fmla="*/ 152810071 w 10000"/>
                <a:gd name="T51" fmla="*/ 2147483647 h 9895"/>
                <a:gd name="T52" fmla="*/ 193040161 w 10000"/>
                <a:gd name="T53" fmla="*/ 2147483647 h 9895"/>
                <a:gd name="T54" fmla="*/ 184994553 w 10000"/>
                <a:gd name="T55" fmla="*/ 2147483647 h 9895"/>
                <a:gd name="T56" fmla="*/ 168902312 w 10000"/>
                <a:gd name="T57" fmla="*/ 2147483647 h 9895"/>
                <a:gd name="T58" fmla="*/ 193040161 w 10000"/>
                <a:gd name="T59" fmla="*/ 1971718053 h 9895"/>
                <a:gd name="T60" fmla="*/ 265421864 w 10000"/>
                <a:gd name="T61" fmla="*/ 1714768849 h 9895"/>
                <a:gd name="T62" fmla="*/ 265421864 w 10000"/>
                <a:gd name="T63" fmla="*/ 1457407681 h 9895"/>
                <a:gd name="T64" fmla="*/ 305620110 w 10000"/>
                <a:gd name="T65" fmla="*/ 1157293062 h 9895"/>
                <a:gd name="T66" fmla="*/ 329757991 w 10000"/>
                <a:gd name="T67" fmla="*/ 1157293062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6D480EE-03B5-8C47-97D4-920310397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133" y="4345124"/>
              <a:ext cx="1315958" cy="912783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5E99ABC-6789-D64E-82D5-3F2BD5362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799" y="4345124"/>
              <a:ext cx="163907" cy="95815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397EF08-EAC4-3449-AF89-BC99140D4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222" y="3946724"/>
              <a:ext cx="229474" cy="151291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2387D1E-ABFC-624D-A97A-E6A9830D4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4" y="4022371"/>
              <a:ext cx="716518" cy="690890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41C398B-A2E6-0247-A3EF-639E0D8E4B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0646" y="3472684"/>
              <a:ext cx="739932" cy="1169978"/>
              <a:chOff x="2201" y="1250"/>
              <a:chExt cx="133" cy="193"/>
            </a:xfrm>
            <a:solidFill>
              <a:schemeClr val="bg1">
                <a:lumMod val="75000"/>
              </a:schemeClr>
            </a:solidFill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870A831D-690F-A542-A8F6-4821F3595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543767 w 24"/>
                  <a:gd name="T1" fmla="*/ 2833725 h 47"/>
                  <a:gd name="T2" fmla="*/ 371667 w 24"/>
                  <a:gd name="T3" fmla="*/ 2675083 h 47"/>
                  <a:gd name="T4" fmla="*/ 915658 w 24"/>
                  <a:gd name="T5" fmla="*/ 2344646 h 47"/>
                  <a:gd name="T6" fmla="*/ 826458 w 24"/>
                  <a:gd name="T7" fmla="*/ 2028208 h 47"/>
                  <a:gd name="T8" fmla="*/ 722154 w 24"/>
                  <a:gd name="T9" fmla="*/ 1773736 h 47"/>
                  <a:gd name="T10" fmla="*/ 282692 w 24"/>
                  <a:gd name="T11" fmla="*/ 1773736 h 47"/>
                  <a:gd name="T12" fmla="*/ 371667 w 24"/>
                  <a:gd name="T13" fmla="*/ 1299416 h 47"/>
                  <a:gd name="T14" fmla="*/ 89200 w 24"/>
                  <a:gd name="T15" fmla="*/ 1457232 h 47"/>
                  <a:gd name="T16" fmla="*/ 0 w 24"/>
                  <a:gd name="T17" fmla="*/ 1044943 h 47"/>
                  <a:gd name="T18" fmla="*/ 0 w 24"/>
                  <a:gd name="T19" fmla="*/ 651445 h 47"/>
                  <a:gd name="T20" fmla="*/ 89200 w 24"/>
                  <a:gd name="T21" fmla="*/ 316438 h 47"/>
                  <a:gd name="T22" fmla="*/ 460867 w 24"/>
                  <a:gd name="T23" fmla="*/ 0 h 47"/>
                  <a:gd name="T24" fmla="*/ 722154 w 24"/>
                  <a:gd name="T25" fmla="*/ 77060 h 47"/>
                  <a:gd name="T26" fmla="*/ 632950 w 24"/>
                  <a:gd name="T27" fmla="*/ 493916 h 47"/>
                  <a:gd name="T28" fmla="*/ 1177883 w 24"/>
                  <a:gd name="T29" fmla="*/ 493916 h 47"/>
                  <a:gd name="T30" fmla="*/ 1004638 w 24"/>
                  <a:gd name="T31" fmla="*/ 887418 h 47"/>
                  <a:gd name="T32" fmla="*/ 826458 w 24"/>
                  <a:gd name="T33" fmla="*/ 1222355 h 47"/>
                  <a:gd name="T34" fmla="*/ 1177883 w 24"/>
                  <a:gd name="T35" fmla="*/ 1376492 h 47"/>
                  <a:gd name="T36" fmla="*/ 1548613 w 24"/>
                  <a:gd name="T37" fmla="*/ 1951148 h 47"/>
                  <a:gd name="T38" fmla="*/ 1721929 w 24"/>
                  <a:gd name="T39" fmla="*/ 2344646 h 47"/>
                  <a:gd name="T40" fmla="*/ 1721929 w 24"/>
                  <a:gd name="T41" fmla="*/ 2579252 h 47"/>
                  <a:gd name="T42" fmla="*/ 2093613 w 24"/>
                  <a:gd name="T43" fmla="*/ 2579252 h 47"/>
                  <a:gd name="T44" fmla="*/ 2004342 w 24"/>
                  <a:gd name="T45" fmla="*/ 3150228 h 47"/>
                  <a:gd name="T46" fmla="*/ 2182796 w 24"/>
                  <a:gd name="T47" fmla="*/ 3227223 h 47"/>
                  <a:gd name="T48" fmla="*/ 1548613 w 24"/>
                  <a:gd name="T49" fmla="*/ 3485436 h 47"/>
                  <a:gd name="T50" fmla="*/ 1004638 w 24"/>
                  <a:gd name="T51" fmla="*/ 3562497 h 47"/>
                  <a:gd name="T52" fmla="*/ 722154 w 24"/>
                  <a:gd name="T53" fmla="*/ 3644078 h 47"/>
                  <a:gd name="T54" fmla="*/ 371667 w 24"/>
                  <a:gd name="T55" fmla="*/ 3644078 h 47"/>
                  <a:gd name="T56" fmla="*/ 89200 w 24"/>
                  <a:gd name="T57" fmla="*/ 3721139 h 47"/>
                  <a:gd name="T58" fmla="*/ 460867 w 24"/>
                  <a:gd name="T59" fmla="*/ 3384752 h 47"/>
                  <a:gd name="T60" fmla="*/ 543767 w 24"/>
                  <a:gd name="T61" fmla="*/ 3073151 h 47"/>
                  <a:gd name="T62" fmla="*/ 282692 w 24"/>
                  <a:gd name="T63" fmla="*/ 299152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A5E98FD7-32C5-444E-A204-39C9C0311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505ADF8-BE19-9B45-991E-2EBB37850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502" y="6170696"/>
              <a:ext cx="215424" cy="141203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F2B4EEC-9E0E-0047-A55C-929066ABF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805" y="3810571"/>
              <a:ext cx="145176" cy="307622"/>
            </a:xfrm>
            <a:custGeom>
              <a:avLst/>
              <a:gdLst>
                <a:gd name="T0" fmla="*/ 1 w 429209"/>
                <a:gd name="T1" fmla="*/ 16 h 839755"/>
                <a:gd name="T2" fmla="*/ 1 w 429209"/>
                <a:gd name="T3" fmla="*/ 11 h 839755"/>
                <a:gd name="T4" fmla="*/ 0 w 429209"/>
                <a:gd name="T5" fmla="*/ 11 h 839755"/>
                <a:gd name="T6" fmla="*/ 2 w 429209"/>
                <a:gd name="T7" fmla="*/ 3 h 839755"/>
                <a:gd name="T8" fmla="*/ 5 w 429209"/>
                <a:gd name="T9" fmla="*/ 3 h 839755"/>
                <a:gd name="T10" fmla="*/ 8 w 429209"/>
                <a:gd name="T11" fmla="*/ 0 h 839755"/>
                <a:gd name="T12" fmla="*/ 8 w 429209"/>
                <a:gd name="T13" fmla="*/ 5 h 839755"/>
                <a:gd name="T14" fmla="*/ 8 w 429209"/>
                <a:gd name="T15" fmla="*/ 8 h 839755"/>
                <a:gd name="T16" fmla="*/ 4 w 429209"/>
                <a:gd name="T17" fmla="*/ 13 h 839755"/>
                <a:gd name="T18" fmla="*/ 4 w 429209"/>
                <a:gd name="T19" fmla="*/ 17 h 839755"/>
                <a:gd name="T20" fmla="*/ 2 w 429209"/>
                <a:gd name="T21" fmla="*/ 16 h 839755"/>
                <a:gd name="T22" fmla="*/ 1 w 429209"/>
                <a:gd name="T23" fmla="*/ 16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AC94A60-CCAE-1746-B916-F3CD98849A20}"/>
              </a:ext>
            </a:extLst>
          </p:cNvPr>
          <p:cNvSpPr txBox="1"/>
          <p:nvPr/>
        </p:nvSpPr>
        <p:spPr>
          <a:xfrm>
            <a:off x="7200900" y="2409825"/>
            <a:ext cx="378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2.FINLAND</a:t>
            </a:r>
          </a:p>
          <a:p>
            <a:r>
              <a:rPr lang="en-US" sz="1200" dirty="0"/>
              <a:t>[ADD TEXT HERE]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82CB1E-F5D8-2240-9B8B-B83B130B2A3D}"/>
              </a:ext>
            </a:extLst>
          </p:cNvPr>
          <p:cNvSpPr txBox="1"/>
          <p:nvPr/>
        </p:nvSpPr>
        <p:spPr>
          <a:xfrm>
            <a:off x="7200900" y="3054350"/>
            <a:ext cx="378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3.NETHERLANDS</a:t>
            </a:r>
          </a:p>
          <a:p>
            <a:r>
              <a:rPr lang="en-US" sz="1200" dirty="0"/>
              <a:t>[ADD TEXT HERE]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89380AB-F6B6-2249-8A3A-07999263B2B9}"/>
              </a:ext>
            </a:extLst>
          </p:cNvPr>
          <p:cNvSpPr txBox="1"/>
          <p:nvPr/>
        </p:nvSpPr>
        <p:spPr>
          <a:xfrm>
            <a:off x="7200900" y="3698875"/>
            <a:ext cx="378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4.FRANCE</a:t>
            </a:r>
          </a:p>
          <a:p>
            <a:r>
              <a:rPr lang="en-US" sz="1200" b="1" dirty="0"/>
              <a:t> </a:t>
            </a:r>
            <a:r>
              <a:rPr lang="en-US" sz="1200" dirty="0"/>
              <a:t>[ADD TEXT HERE]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12ACC45-42C7-EA46-8DFF-3CAB29A90676}"/>
              </a:ext>
            </a:extLst>
          </p:cNvPr>
          <p:cNvSpPr txBox="1"/>
          <p:nvPr/>
        </p:nvSpPr>
        <p:spPr>
          <a:xfrm>
            <a:off x="7200900" y="4343400"/>
            <a:ext cx="378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5.SPAIN</a:t>
            </a:r>
          </a:p>
          <a:p>
            <a:r>
              <a:rPr lang="en-US" sz="1200" dirty="0"/>
              <a:t>[ADD TEXT HERE]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7592E51-B5BC-2744-8E10-77B894273EDC}"/>
              </a:ext>
            </a:extLst>
          </p:cNvPr>
          <p:cNvGrpSpPr/>
          <p:nvPr/>
        </p:nvGrpSpPr>
        <p:grpSpPr>
          <a:xfrm>
            <a:off x="3609933" y="2293129"/>
            <a:ext cx="525011" cy="525011"/>
            <a:chOff x="5837647" y="3234402"/>
            <a:chExt cx="525011" cy="525011"/>
          </a:xfrm>
        </p:grpSpPr>
        <p:pic>
          <p:nvPicPr>
            <p:cNvPr id="71" name="Graphic 70" descr="Water">
              <a:extLst>
                <a:ext uri="{FF2B5EF4-FFF2-40B4-BE49-F238E27FC236}">
                  <a16:creationId xmlns:a16="http://schemas.microsoft.com/office/drawing/2014/main" id="{5CC82151-C266-364F-98C7-08CF09242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837647" y="3234402"/>
              <a:ext cx="525011" cy="525011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F87FB43-352C-D34F-8B96-35EE6CDECDB8}"/>
                </a:ext>
              </a:extLst>
            </p:cNvPr>
            <p:cNvSpPr txBox="1"/>
            <p:nvPr/>
          </p:nvSpPr>
          <p:spPr>
            <a:xfrm>
              <a:off x="5949513" y="3255790"/>
              <a:ext cx="352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6699D73-AB7B-A14F-8D89-A360C7BC457F}"/>
              </a:ext>
            </a:extLst>
          </p:cNvPr>
          <p:cNvGrpSpPr/>
          <p:nvPr/>
        </p:nvGrpSpPr>
        <p:grpSpPr>
          <a:xfrm>
            <a:off x="5141553" y="2338849"/>
            <a:ext cx="525011" cy="525011"/>
            <a:chOff x="5837647" y="3234402"/>
            <a:chExt cx="525011" cy="525011"/>
          </a:xfrm>
        </p:grpSpPr>
        <p:pic>
          <p:nvPicPr>
            <p:cNvPr id="74" name="Graphic 73" descr="Water">
              <a:extLst>
                <a:ext uri="{FF2B5EF4-FFF2-40B4-BE49-F238E27FC236}">
                  <a16:creationId xmlns:a16="http://schemas.microsoft.com/office/drawing/2014/main" id="{61F69723-B940-A143-A1FE-C748864A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837647" y="3234402"/>
              <a:ext cx="525011" cy="525011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4322F7F-9B85-7841-9403-57B9D052D125}"/>
                </a:ext>
              </a:extLst>
            </p:cNvPr>
            <p:cNvSpPr txBox="1"/>
            <p:nvPr/>
          </p:nvSpPr>
          <p:spPr>
            <a:xfrm>
              <a:off x="5949513" y="3255790"/>
              <a:ext cx="352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2.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D7D7FA3-157E-1346-902C-BCC4CCB7B91D}"/>
              </a:ext>
            </a:extLst>
          </p:cNvPr>
          <p:cNvGrpSpPr/>
          <p:nvPr/>
        </p:nvGrpSpPr>
        <p:grpSpPr>
          <a:xfrm>
            <a:off x="3678513" y="3699019"/>
            <a:ext cx="525011" cy="525011"/>
            <a:chOff x="5837647" y="3234402"/>
            <a:chExt cx="525011" cy="525011"/>
          </a:xfrm>
        </p:grpSpPr>
        <p:pic>
          <p:nvPicPr>
            <p:cNvPr id="77" name="Graphic 76" descr="Water">
              <a:extLst>
                <a:ext uri="{FF2B5EF4-FFF2-40B4-BE49-F238E27FC236}">
                  <a16:creationId xmlns:a16="http://schemas.microsoft.com/office/drawing/2014/main" id="{E6681779-436D-6846-B581-CB70F2FB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837647" y="3234402"/>
              <a:ext cx="525011" cy="525011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F2F9B93-B359-6D4E-B85E-C92A0BCEACB1}"/>
                </a:ext>
              </a:extLst>
            </p:cNvPr>
            <p:cNvSpPr txBox="1"/>
            <p:nvPr/>
          </p:nvSpPr>
          <p:spPr>
            <a:xfrm>
              <a:off x="5949513" y="3255790"/>
              <a:ext cx="352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9684362-7E77-9948-AD64-AAD45F22E64F}"/>
              </a:ext>
            </a:extLst>
          </p:cNvPr>
          <p:cNvGrpSpPr/>
          <p:nvPr/>
        </p:nvGrpSpPr>
        <p:grpSpPr>
          <a:xfrm>
            <a:off x="3004143" y="4624849"/>
            <a:ext cx="525011" cy="525011"/>
            <a:chOff x="5837647" y="3234402"/>
            <a:chExt cx="525011" cy="525011"/>
          </a:xfrm>
        </p:grpSpPr>
        <p:pic>
          <p:nvPicPr>
            <p:cNvPr id="80" name="Graphic 79" descr="Water">
              <a:extLst>
                <a:ext uri="{FF2B5EF4-FFF2-40B4-BE49-F238E27FC236}">
                  <a16:creationId xmlns:a16="http://schemas.microsoft.com/office/drawing/2014/main" id="{0050B0B2-DCCE-8F44-A53D-7736E037D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837647" y="3234402"/>
              <a:ext cx="525011" cy="525011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8149801-B406-6846-A2CB-D4E2354DBB32}"/>
                </a:ext>
              </a:extLst>
            </p:cNvPr>
            <p:cNvSpPr txBox="1"/>
            <p:nvPr/>
          </p:nvSpPr>
          <p:spPr>
            <a:xfrm>
              <a:off x="5949513" y="3255790"/>
              <a:ext cx="352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4.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EF2FA95-4CFC-7A4C-A7C2-2141B2E26C9D}"/>
              </a:ext>
            </a:extLst>
          </p:cNvPr>
          <p:cNvGrpSpPr/>
          <p:nvPr/>
        </p:nvGrpSpPr>
        <p:grpSpPr>
          <a:xfrm>
            <a:off x="2386923" y="4521979"/>
            <a:ext cx="525011" cy="525011"/>
            <a:chOff x="5837647" y="3234402"/>
            <a:chExt cx="525011" cy="525011"/>
          </a:xfrm>
        </p:grpSpPr>
        <p:pic>
          <p:nvPicPr>
            <p:cNvPr id="83" name="Graphic 82" descr="Water">
              <a:extLst>
                <a:ext uri="{FF2B5EF4-FFF2-40B4-BE49-F238E27FC236}">
                  <a16:creationId xmlns:a16="http://schemas.microsoft.com/office/drawing/2014/main" id="{CE561760-CE84-F34E-AF4F-DB47B16D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837647" y="3234402"/>
              <a:ext cx="525011" cy="525011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A5A44D0-7146-C946-936D-E3063C0A93DA}"/>
                </a:ext>
              </a:extLst>
            </p:cNvPr>
            <p:cNvSpPr txBox="1"/>
            <p:nvPr/>
          </p:nvSpPr>
          <p:spPr>
            <a:xfrm>
              <a:off x="5949513" y="3255790"/>
              <a:ext cx="352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685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B3663A-8329-644D-B869-9C5596345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Financial Summary</a:t>
            </a:r>
          </a:p>
        </p:txBody>
      </p:sp>
    </p:spTree>
    <p:extLst>
      <p:ext uri="{BB962C8B-B14F-4D97-AF65-F5344CB8AC3E}">
        <p14:creationId xmlns:p14="http://schemas.microsoft.com/office/powerpoint/2010/main" val="419186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B65F42-1CE8-C24B-BF9B-54C045AF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Summary of Financial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2776A-F8C9-6E4A-B247-226C0667E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F7FCD1-0D4B-4C41-BFB7-714CE190B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505627"/>
              </p:ext>
            </p:extLst>
          </p:nvPr>
        </p:nvGraphicFramePr>
        <p:xfrm>
          <a:off x="537290" y="1941695"/>
          <a:ext cx="5778450" cy="407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9699FA5-41FD-A744-A538-37081F089B17}"/>
              </a:ext>
            </a:extLst>
          </p:cNvPr>
          <p:cNvSpPr/>
          <p:nvPr/>
        </p:nvSpPr>
        <p:spPr>
          <a:xfrm>
            <a:off x="6600305" y="1952369"/>
            <a:ext cx="5060864" cy="1645920"/>
          </a:xfrm>
          <a:prstGeom prst="rect">
            <a:avLst/>
          </a:prstGeom>
          <a:noFill/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Ins="274320" bIns="0" rtlCol="0" anchor="t"/>
          <a:lstStyle/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62F10-9F82-464F-B78E-F011D05D8930}"/>
              </a:ext>
            </a:extLst>
          </p:cNvPr>
          <p:cNvSpPr/>
          <p:nvPr/>
        </p:nvSpPr>
        <p:spPr>
          <a:xfrm>
            <a:off x="536314" y="1382131"/>
            <a:ext cx="5779426" cy="585216"/>
          </a:xfrm>
          <a:prstGeom prst="rect">
            <a:avLst/>
          </a:prstGeom>
          <a:solidFill>
            <a:schemeClr val="bg1"/>
          </a:solidFill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Group EBITDA/Earnings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F69367-6F82-494C-BDC7-F47B2E36D24A}"/>
              </a:ext>
            </a:extLst>
          </p:cNvPr>
          <p:cNvSpPr/>
          <p:nvPr/>
        </p:nvSpPr>
        <p:spPr>
          <a:xfrm>
            <a:off x="6600305" y="1382132"/>
            <a:ext cx="5060863" cy="5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303305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9588B3-FE52-AE46-8FD1-0B24B7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Revenue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B5943-183A-164C-993F-CFA802B4F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56F2C9-5157-F34C-99B3-B2C0F4099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91553"/>
              </p:ext>
            </p:extLst>
          </p:nvPr>
        </p:nvGraphicFramePr>
        <p:xfrm>
          <a:off x="536314" y="1943478"/>
          <a:ext cx="5779426" cy="394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AE59AB-953D-814E-B676-2DF6D4F93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857565"/>
              </p:ext>
            </p:extLst>
          </p:nvPr>
        </p:nvGraphicFramePr>
        <p:xfrm>
          <a:off x="6600306" y="1943478"/>
          <a:ext cx="5060864" cy="392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730F3F7-59B5-834A-9E32-E956874709C5}"/>
              </a:ext>
            </a:extLst>
          </p:cNvPr>
          <p:cNvSpPr/>
          <p:nvPr/>
        </p:nvSpPr>
        <p:spPr>
          <a:xfrm>
            <a:off x="536314" y="1374637"/>
            <a:ext cx="5779426" cy="566701"/>
          </a:xfrm>
          <a:prstGeom prst="rect">
            <a:avLst/>
          </a:prstGeom>
          <a:solidFill>
            <a:schemeClr val="bg1"/>
          </a:solidFill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Revenue by Region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B7DF8-9FE8-6548-B1EF-37F951C9DAE8}"/>
              </a:ext>
            </a:extLst>
          </p:cNvPr>
          <p:cNvSpPr/>
          <p:nvPr/>
        </p:nvSpPr>
        <p:spPr>
          <a:xfrm>
            <a:off x="6600306" y="1371600"/>
            <a:ext cx="5060863" cy="5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Revenue by Region (%) FY18</a:t>
            </a:r>
          </a:p>
        </p:txBody>
      </p:sp>
    </p:spTree>
    <p:extLst>
      <p:ext uri="{BB962C8B-B14F-4D97-AF65-F5344CB8AC3E}">
        <p14:creationId xmlns:p14="http://schemas.microsoft.com/office/powerpoint/2010/main" val="36742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9B4B15-B0EB-FC4C-9C0D-433A617E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Balance Sheet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D48A5-C326-014F-AD0D-4C440F4CB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13749E-0E61-884B-8C11-04B24349D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357228"/>
              </p:ext>
            </p:extLst>
          </p:nvPr>
        </p:nvGraphicFramePr>
        <p:xfrm>
          <a:off x="536575" y="1066800"/>
          <a:ext cx="4702057" cy="506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Worksheet" r:id="rId3" imgW="5219700" imgH="5626100" progId="Excel.Sheet.12">
                  <p:embed/>
                </p:oleObj>
              </mc:Choice>
              <mc:Fallback>
                <p:oleObj name="Worksheet" r:id="rId3" imgW="5219700" imgH="5626100" progId="Excel.Sheet.12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575" y="1066800"/>
                        <a:ext cx="4702057" cy="5067875"/>
                      </a:xfrm>
                      <a:prstGeom prst="rect">
                        <a:avLst/>
                      </a:prstGeom>
                      <a:ln w="25400">
                        <a:solidFill>
                          <a:srgbClr val="034D7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D4FE5AF-91EE-1541-B922-F639C58CD2BD}"/>
              </a:ext>
            </a:extLst>
          </p:cNvPr>
          <p:cNvGrpSpPr/>
          <p:nvPr/>
        </p:nvGrpSpPr>
        <p:grpSpPr>
          <a:xfrm>
            <a:off x="5727032" y="1374637"/>
            <a:ext cx="5934137" cy="2223652"/>
            <a:chOff x="5727032" y="1374637"/>
            <a:chExt cx="5934137" cy="22236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842201-7A32-2B40-8AE3-5D0DF1A67870}"/>
                </a:ext>
              </a:extLst>
            </p:cNvPr>
            <p:cNvSpPr/>
            <p:nvPr/>
          </p:nvSpPr>
          <p:spPr>
            <a:xfrm>
              <a:off x="5727032" y="1952369"/>
              <a:ext cx="5934137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Ins="274320" bIns="0" rtlCol="0" anchor="t"/>
            <a:lstStyle/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B632F3-4F95-3643-BA57-250F1855769C}"/>
                </a:ext>
              </a:extLst>
            </p:cNvPr>
            <p:cNvSpPr/>
            <p:nvPr/>
          </p:nvSpPr>
          <p:spPr>
            <a:xfrm>
              <a:off x="5727033" y="1374637"/>
              <a:ext cx="5934136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Observations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17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B65F42-1CE8-C24B-BF9B-54C045AF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Cash 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2776A-F8C9-6E4A-B247-226C0667E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640531C-768A-2645-9757-251B1BFF3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594058"/>
              </p:ext>
            </p:extLst>
          </p:nvPr>
        </p:nvGraphicFramePr>
        <p:xfrm>
          <a:off x="537289" y="1371600"/>
          <a:ext cx="6696744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695F270-F875-9F4F-B553-5DD7DB5A58C6}"/>
              </a:ext>
            </a:extLst>
          </p:cNvPr>
          <p:cNvGrpSpPr/>
          <p:nvPr/>
        </p:nvGrpSpPr>
        <p:grpSpPr>
          <a:xfrm>
            <a:off x="7511143" y="1371600"/>
            <a:ext cx="4150026" cy="2223652"/>
            <a:chOff x="5727032" y="1374637"/>
            <a:chExt cx="5934137" cy="22236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49C110-9227-3E41-84D5-EE8BA54BDB60}"/>
                </a:ext>
              </a:extLst>
            </p:cNvPr>
            <p:cNvSpPr/>
            <p:nvPr/>
          </p:nvSpPr>
          <p:spPr>
            <a:xfrm>
              <a:off x="5727032" y="1952369"/>
              <a:ext cx="5934137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Ins="274320" bIns="0" rtlCol="0" anchor="t"/>
            <a:lstStyle/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8DDF89-013C-7948-AB4F-1F588B49110F}"/>
                </a:ext>
              </a:extLst>
            </p:cNvPr>
            <p:cNvSpPr/>
            <p:nvPr/>
          </p:nvSpPr>
          <p:spPr>
            <a:xfrm>
              <a:off x="5727033" y="1374637"/>
              <a:ext cx="5934136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Observations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046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607482-8D7C-F34B-90AE-400C7CB9B3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Strategic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0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E69E0E-2BF7-9B47-A3B0-800BFF93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Strategic 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D6C2-2D2E-5B49-A3FC-1655D80B0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E06AABA-820D-1549-895E-8ADBD5148BF0}"/>
              </a:ext>
            </a:extLst>
          </p:cNvPr>
          <p:cNvSpPr txBox="1">
            <a:spLocks/>
          </p:cNvSpPr>
          <p:nvPr/>
        </p:nvSpPr>
        <p:spPr>
          <a:xfrm>
            <a:off x="4711700" y="6133069"/>
            <a:ext cx="2703237" cy="359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rgbClr val="FF8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0B1F7B-3BF9-4E47-8EA3-6950D0271327}" type="slidenum">
              <a:rPr lang="fi-FI" smtClean="0"/>
              <a:pPr/>
              <a:t>16</a:t>
            </a:fld>
            <a:endParaRPr lang="fi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51DF97-EE2B-744A-964D-8ECA5BC74143}"/>
              </a:ext>
            </a:extLst>
          </p:cNvPr>
          <p:cNvGrpSpPr/>
          <p:nvPr/>
        </p:nvGrpSpPr>
        <p:grpSpPr>
          <a:xfrm>
            <a:off x="3272593" y="3718550"/>
            <a:ext cx="3053656" cy="1013713"/>
            <a:chOff x="8064500" y="1054100"/>
            <a:chExt cx="3098800" cy="1028700"/>
          </a:xfrm>
          <a:noFill/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2F11DE4-8B66-DB4E-8E7D-F70F286FDEC2}"/>
                </a:ext>
              </a:extLst>
            </p:cNvPr>
            <p:cNvSpPr/>
            <p:nvPr/>
          </p:nvSpPr>
          <p:spPr>
            <a:xfrm>
              <a:off x="8521700" y="1460500"/>
              <a:ext cx="2641600" cy="622300"/>
            </a:xfrm>
            <a:prstGeom prst="roundRect">
              <a:avLst/>
            </a:prstGeom>
            <a:grpFill/>
            <a:ln w="31750">
              <a:solidFill>
                <a:srgbClr val="034D7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Culture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FAF369-6A67-4E40-A2B5-10DCEB3827AC}"/>
                </a:ext>
              </a:extLst>
            </p:cNvPr>
            <p:cNvSpPr/>
            <p:nvPr/>
          </p:nvSpPr>
          <p:spPr>
            <a:xfrm>
              <a:off x="8064500" y="1054100"/>
              <a:ext cx="698500" cy="68579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34D7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EE3E21-E3A8-0642-A947-379A4C2F6FB5}"/>
                </a:ext>
              </a:extLst>
            </p:cNvPr>
            <p:cNvSpPr/>
            <p:nvPr/>
          </p:nvSpPr>
          <p:spPr>
            <a:xfrm>
              <a:off x="8166100" y="1155701"/>
              <a:ext cx="495300" cy="4699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34D7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34D7C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9BC68D-DE10-1948-8A60-266B1B804E31}"/>
              </a:ext>
            </a:extLst>
          </p:cNvPr>
          <p:cNvGrpSpPr/>
          <p:nvPr/>
        </p:nvGrpSpPr>
        <p:grpSpPr>
          <a:xfrm>
            <a:off x="691272" y="4891363"/>
            <a:ext cx="3053656" cy="1013713"/>
            <a:chOff x="8064500" y="1054100"/>
            <a:chExt cx="3098800" cy="1028700"/>
          </a:xfrm>
          <a:noFill/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3112E0D-3226-7643-915E-7DFB6C7BF557}"/>
                </a:ext>
              </a:extLst>
            </p:cNvPr>
            <p:cNvSpPr/>
            <p:nvPr/>
          </p:nvSpPr>
          <p:spPr>
            <a:xfrm>
              <a:off x="8521700" y="1460500"/>
              <a:ext cx="2641600" cy="622300"/>
            </a:xfrm>
            <a:prstGeom prst="roundRect">
              <a:avLst/>
            </a:prstGeom>
            <a:grpFill/>
            <a:ln w="31750">
              <a:solidFill>
                <a:srgbClr val="034D7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34D7C"/>
                  </a:solidFill>
                </a:rPr>
                <a:t>Corporate Strategy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1C2E5A-3984-534B-8F7A-21D43957E351}"/>
                </a:ext>
              </a:extLst>
            </p:cNvPr>
            <p:cNvSpPr/>
            <p:nvPr/>
          </p:nvSpPr>
          <p:spPr>
            <a:xfrm>
              <a:off x="8064500" y="1054100"/>
              <a:ext cx="698500" cy="68579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34D7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32E01D-548D-2D41-BB65-98A86FE81B83}"/>
                </a:ext>
              </a:extLst>
            </p:cNvPr>
            <p:cNvSpPr/>
            <p:nvPr/>
          </p:nvSpPr>
          <p:spPr>
            <a:xfrm>
              <a:off x="8166100" y="1155701"/>
              <a:ext cx="495300" cy="4699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34D7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34D7C"/>
                  </a:solidFill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BFA3BB-F108-0348-A5B3-B61F98687A92}"/>
              </a:ext>
            </a:extLst>
          </p:cNvPr>
          <p:cNvGrpSpPr/>
          <p:nvPr/>
        </p:nvGrpSpPr>
        <p:grpSpPr>
          <a:xfrm>
            <a:off x="8435236" y="1372923"/>
            <a:ext cx="3053657" cy="1013715"/>
            <a:chOff x="8064500" y="1054100"/>
            <a:chExt cx="3098800" cy="1028701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57CFA4F-782B-C248-BEEB-7C1F441A362F}"/>
                </a:ext>
              </a:extLst>
            </p:cNvPr>
            <p:cNvSpPr/>
            <p:nvPr/>
          </p:nvSpPr>
          <p:spPr>
            <a:xfrm>
              <a:off x="8521700" y="1460501"/>
              <a:ext cx="2641600" cy="622300"/>
            </a:xfrm>
            <a:prstGeom prst="roundRect">
              <a:avLst/>
            </a:prstGeom>
            <a:noFill/>
            <a:ln w="31750">
              <a:solidFill>
                <a:srgbClr val="034D7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34D7C"/>
                  </a:solidFill>
                </a:rPr>
                <a:t>Functions/Operations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6EF45BC-D8C2-0340-A96C-34B614AFCDF7}"/>
                </a:ext>
              </a:extLst>
            </p:cNvPr>
            <p:cNvSpPr/>
            <p:nvPr/>
          </p:nvSpPr>
          <p:spPr>
            <a:xfrm>
              <a:off x="8064500" y="1054100"/>
              <a:ext cx="698500" cy="68579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34D7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034CEF-18D3-C74B-B9E8-9F10C5258DBC}"/>
                </a:ext>
              </a:extLst>
            </p:cNvPr>
            <p:cNvSpPr/>
            <p:nvPr/>
          </p:nvSpPr>
          <p:spPr>
            <a:xfrm>
              <a:off x="8166100" y="1155701"/>
              <a:ext cx="495300" cy="4699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34D7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34D7C"/>
                  </a:solidFill>
                </a:rPr>
                <a:t>4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9D35861-31B1-C648-AD55-8CEC833DA646}"/>
              </a:ext>
            </a:extLst>
          </p:cNvPr>
          <p:cNvSpPr/>
          <p:nvPr/>
        </p:nvSpPr>
        <p:spPr>
          <a:xfrm>
            <a:off x="3207734" y="1732156"/>
            <a:ext cx="5102352" cy="685800"/>
          </a:xfrm>
          <a:prstGeom prst="rect">
            <a:avLst/>
          </a:prstGeom>
          <a:solidFill>
            <a:srgbClr val="F5F5F5"/>
          </a:solidFill>
          <a:ln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0" rtlCol="0" anchor="ctr"/>
          <a:lstStyle/>
          <a:p>
            <a:pPr marL="171450" indent="-171450">
              <a:buFont typeface="Wingdings" charset="2"/>
              <a:buChar char="§"/>
            </a:pPr>
            <a:r>
              <a:rPr lang="en-US" sz="1200" dirty="0">
                <a:solidFill>
                  <a:schemeClr val="tx2"/>
                </a:solidFill>
              </a:rPr>
              <a:t>[ADD TEXT HERE]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solidFill>
                  <a:schemeClr val="tx2"/>
                </a:solidFill>
              </a:rPr>
              <a:t>[ADD TEXT HERE]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solidFill>
                  <a:schemeClr val="tx2"/>
                </a:solidFill>
              </a:rPr>
              <a:t>[ADD TEXT HERE]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682300-0101-A54A-9ABE-6ED0E7C328CC}"/>
              </a:ext>
            </a:extLst>
          </p:cNvPr>
          <p:cNvGrpSpPr>
            <a:grpSpLocks/>
          </p:cNvGrpSpPr>
          <p:nvPr/>
        </p:nvGrpSpPr>
        <p:grpSpPr>
          <a:xfrm>
            <a:off x="5853914" y="2545737"/>
            <a:ext cx="3053657" cy="1013714"/>
            <a:chOff x="8064500" y="1054100"/>
            <a:chExt cx="3098801" cy="1028700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38C890E1-EFD5-E942-B6FE-D61739A687A7}"/>
                </a:ext>
              </a:extLst>
            </p:cNvPr>
            <p:cNvSpPr/>
            <p:nvPr/>
          </p:nvSpPr>
          <p:spPr>
            <a:xfrm>
              <a:off x="8521701" y="1460500"/>
              <a:ext cx="2641600" cy="622300"/>
            </a:xfrm>
            <a:prstGeom prst="roundRect">
              <a:avLst/>
            </a:prstGeom>
            <a:noFill/>
            <a:ln w="31750">
              <a:solidFill>
                <a:srgbClr val="034D7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34D7C"/>
                  </a:solidFill>
                </a:rPr>
                <a:t>Commercial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6BBAFFC-6B24-7743-B540-2F17CB3BA495}"/>
                </a:ext>
              </a:extLst>
            </p:cNvPr>
            <p:cNvSpPr/>
            <p:nvPr/>
          </p:nvSpPr>
          <p:spPr>
            <a:xfrm>
              <a:off x="8064500" y="1054100"/>
              <a:ext cx="698500" cy="68579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34D7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E5910-06E2-BD4A-B5AC-43E9EAFFCDE4}"/>
                </a:ext>
              </a:extLst>
            </p:cNvPr>
            <p:cNvSpPr/>
            <p:nvPr/>
          </p:nvSpPr>
          <p:spPr>
            <a:xfrm>
              <a:off x="8166100" y="1155701"/>
              <a:ext cx="495300" cy="4699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34D7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34D7C"/>
                  </a:solidFill>
                </a:rPr>
                <a:t>3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4A08B65-8BDC-C541-9C2E-5FD1D495660C}"/>
              </a:ext>
            </a:extLst>
          </p:cNvPr>
          <p:cNvSpPr/>
          <p:nvPr/>
        </p:nvSpPr>
        <p:spPr>
          <a:xfrm>
            <a:off x="624744" y="2909934"/>
            <a:ext cx="5102352" cy="685800"/>
          </a:xfrm>
          <a:prstGeom prst="rect">
            <a:avLst/>
          </a:prstGeom>
          <a:solidFill>
            <a:srgbClr val="F5F5F5"/>
          </a:solidFill>
          <a:ln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bIns="0" rtlCol="0" anchor="ctr"/>
          <a:lstStyle/>
          <a:p>
            <a:pPr marL="171450" indent="-171450">
              <a:buFont typeface="Wingdings" charset="2"/>
              <a:buChar char="§"/>
            </a:pPr>
            <a:r>
              <a:rPr lang="en-US" sz="1200" dirty="0">
                <a:solidFill>
                  <a:schemeClr val="tx2"/>
                </a:solidFill>
              </a:rPr>
              <a:t>[ADD TEXT HERE]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solidFill>
                  <a:schemeClr val="tx2"/>
                </a:solidFill>
              </a:rPr>
              <a:t>[ADD TEXT HERE]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solidFill>
                  <a:schemeClr val="tx2"/>
                </a:solidFill>
              </a:rPr>
              <a:t>[ADD TEXT HERE]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9A536B9-229C-1B47-888D-C805147062ED}"/>
              </a:ext>
            </a:extLst>
          </p:cNvPr>
          <p:cNvSpPr/>
          <p:nvPr/>
        </p:nvSpPr>
        <p:spPr>
          <a:xfrm>
            <a:off x="6485876" y="4042599"/>
            <a:ext cx="5102352" cy="685800"/>
          </a:xfrm>
          <a:prstGeom prst="rect">
            <a:avLst/>
          </a:prstGeom>
          <a:solidFill>
            <a:srgbClr val="F5F5F5"/>
          </a:solidFill>
          <a:ln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bIns="0" rtlCol="0" anchor="ctr"/>
          <a:lstStyle/>
          <a:p>
            <a:pPr marL="171450" indent="-171450">
              <a:buFont typeface="Wingdings" charset="2"/>
              <a:buChar char="§"/>
            </a:pPr>
            <a:r>
              <a:rPr lang="en-US" sz="1200" dirty="0">
                <a:solidFill>
                  <a:schemeClr val="tx2"/>
                </a:solidFill>
              </a:rPr>
              <a:t>[ADD TEXT HERE]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solidFill>
                  <a:schemeClr val="tx2"/>
                </a:solidFill>
              </a:rPr>
              <a:t>[ADD TEXT HERE]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solidFill>
                  <a:schemeClr val="tx2"/>
                </a:solidFill>
              </a:rPr>
              <a:t>[ADD TEXT HERE]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E3DC508-B7C9-5342-8037-2FDA6379800A}"/>
              </a:ext>
            </a:extLst>
          </p:cNvPr>
          <p:cNvSpPr/>
          <p:nvPr/>
        </p:nvSpPr>
        <p:spPr>
          <a:xfrm>
            <a:off x="3898609" y="5255559"/>
            <a:ext cx="5102352" cy="685800"/>
          </a:xfrm>
          <a:prstGeom prst="rect">
            <a:avLst/>
          </a:prstGeom>
          <a:solidFill>
            <a:srgbClr val="F5F5F5"/>
          </a:solidFill>
          <a:ln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bIns="0" rtlCol="0" anchor="ctr"/>
          <a:lstStyle/>
          <a:p>
            <a:pPr marL="171450" indent="-171450">
              <a:buFont typeface="Wingdings" charset="2"/>
              <a:buChar char="§"/>
            </a:pPr>
            <a:r>
              <a:rPr lang="en-US" sz="1200" dirty="0">
                <a:solidFill>
                  <a:schemeClr val="tx2"/>
                </a:solidFill>
              </a:rPr>
              <a:t>[ADD TEXT HERE]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solidFill>
                  <a:schemeClr val="tx2"/>
                </a:solidFill>
              </a:rPr>
              <a:t>[ADD TEXT HERE]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solidFill>
                  <a:schemeClr val="tx2"/>
                </a:solidFill>
              </a:rPr>
              <a:t>[ADD TEXT HERE]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A16A44-26E1-AE4C-B782-1A78B6476F2F}"/>
              </a:ext>
            </a:extLst>
          </p:cNvPr>
          <p:cNvSpPr/>
          <p:nvPr/>
        </p:nvSpPr>
        <p:spPr>
          <a:xfrm>
            <a:off x="537290" y="1371600"/>
            <a:ext cx="11123879" cy="4641850"/>
          </a:xfrm>
          <a:prstGeom prst="rect">
            <a:avLst/>
          </a:prstGeom>
          <a:noFill/>
          <a:ln w="31750">
            <a:solidFill>
              <a:srgbClr val="034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9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FB645E-8A18-9C48-AB8C-D2835103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Business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22F7B-A0C2-5D4A-BF62-5B299C1A5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193901-D5CF-3641-A28D-3AB1E506CBEA}"/>
              </a:ext>
            </a:extLst>
          </p:cNvPr>
          <p:cNvGrpSpPr/>
          <p:nvPr/>
        </p:nvGrpSpPr>
        <p:grpSpPr>
          <a:xfrm>
            <a:off x="533572" y="1374637"/>
            <a:ext cx="11124856" cy="4609799"/>
            <a:chOff x="407367" y="1409440"/>
            <a:chExt cx="11401128" cy="46097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D8D188-B9B6-934E-BA8F-17FB16CEA144}"/>
                </a:ext>
              </a:extLst>
            </p:cNvPr>
            <p:cNvSpPr/>
            <p:nvPr/>
          </p:nvSpPr>
          <p:spPr>
            <a:xfrm>
              <a:off x="407368" y="1987172"/>
              <a:ext cx="5616624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rtlCol="0" anchor="t"/>
            <a:lstStyle/>
            <a:p>
              <a:pPr marL="285750" lvl="0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Market issues;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Growth potential;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Customer requirements;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B2B or B2C.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0407D3-541E-8D44-A83A-26929081BFE4}"/>
                </a:ext>
              </a:extLst>
            </p:cNvPr>
            <p:cNvSpPr/>
            <p:nvPr/>
          </p:nvSpPr>
          <p:spPr>
            <a:xfrm>
              <a:off x="407367" y="4373319"/>
              <a:ext cx="5616624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rtlCol="0" anchor="t"/>
            <a:lstStyle/>
            <a:p>
              <a:pPr marL="285750" lvl="0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Technology trends;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Regulatory trends;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Social trends;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Socioeconomic trends.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8E930D-9F98-2842-8C62-7C31D2A64434}"/>
                </a:ext>
              </a:extLst>
            </p:cNvPr>
            <p:cNvSpPr/>
            <p:nvPr/>
          </p:nvSpPr>
          <p:spPr>
            <a:xfrm>
              <a:off x="6191871" y="1987172"/>
              <a:ext cx="5616624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rtlCol="0" anchor="t"/>
            <a:lstStyle/>
            <a:p>
              <a:pPr marL="3028950" lvl="6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Competitors;</a:t>
              </a:r>
            </a:p>
            <a:p>
              <a:pPr marL="3028950" lvl="6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New entrants;</a:t>
              </a:r>
            </a:p>
            <a:p>
              <a:pPr marL="3028950" lvl="6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Substitute products/services;</a:t>
              </a:r>
            </a:p>
            <a:p>
              <a:pPr marL="3028950" lvl="6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Stakeholders.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63E98F-0D13-DA4F-A9FE-664B0AD9F28B}"/>
                </a:ext>
              </a:extLst>
            </p:cNvPr>
            <p:cNvSpPr/>
            <p:nvPr/>
          </p:nvSpPr>
          <p:spPr>
            <a:xfrm>
              <a:off x="6191871" y="4373319"/>
              <a:ext cx="5616624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rtlCol="0" anchor="t"/>
            <a:lstStyle/>
            <a:p>
              <a:pPr marL="3028950" lvl="6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Global market conditions;</a:t>
              </a:r>
            </a:p>
            <a:p>
              <a:pPr marL="3028950" lvl="6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Capital markets;</a:t>
              </a:r>
            </a:p>
            <a:p>
              <a:pPr marL="3028950" lvl="6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Exchange rates;</a:t>
              </a:r>
            </a:p>
            <a:p>
              <a:pPr marL="3028950" lvl="6" indent="-285750">
                <a:buFont typeface="Wingdings" charset="2"/>
                <a:buChar char="§"/>
              </a:pPr>
              <a:r>
                <a:rPr lang="en-US" sz="16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Market confidence.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369AEA-8F7F-8D47-B632-4C04FE0B0A12}"/>
                </a:ext>
              </a:extLst>
            </p:cNvPr>
            <p:cNvSpPr/>
            <p:nvPr/>
          </p:nvSpPr>
          <p:spPr>
            <a:xfrm>
              <a:off x="407368" y="1409440"/>
              <a:ext cx="5616623" cy="5667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Examples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E679F1-B843-B849-A8B2-9DE8F1BC047C}"/>
                </a:ext>
              </a:extLst>
            </p:cNvPr>
            <p:cNvSpPr/>
            <p:nvPr/>
          </p:nvSpPr>
          <p:spPr>
            <a:xfrm>
              <a:off x="407368" y="3780667"/>
              <a:ext cx="5616623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Examples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B7F595-62E5-744E-BA9C-366668825A5B}"/>
                </a:ext>
              </a:extLst>
            </p:cNvPr>
            <p:cNvSpPr/>
            <p:nvPr/>
          </p:nvSpPr>
          <p:spPr>
            <a:xfrm>
              <a:off x="6191871" y="1409440"/>
              <a:ext cx="5616623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			Examples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A0C78A-CD4E-C44F-A82A-5A770C6DC836}"/>
                </a:ext>
              </a:extLst>
            </p:cNvPr>
            <p:cNvSpPr/>
            <p:nvPr/>
          </p:nvSpPr>
          <p:spPr>
            <a:xfrm>
              <a:off x="6191871" y="3780667"/>
              <a:ext cx="5616623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			Examples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45F290-3F0F-6F41-BD5C-F6F24440D35C}"/>
              </a:ext>
            </a:extLst>
          </p:cNvPr>
          <p:cNvGrpSpPr/>
          <p:nvPr/>
        </p:nvGrpSpPr>
        <p:grpSpPr>
          <a:xfrm>
            <a:off x="3975478" y="1650364"/>
            <a:ext cx="4114800" cy="4191000"/>
            <a:chOff x="4065217" y="1656928"/>
            <a:chExt cx="4114800" cy="4191000"/>
          </a:xfrm>
        </p:grpSpPr>
        <p:sp>
          <p:nvSpPr>
            <p:cNvPr id="16" name="Donut 15">
              <a:extLst>
                <a:ext uri="{FF2B5EF4-FFF2-40B4-BE49-F238E27FC236}">
                  <a16:creationId xmlns:a16="http://schemas.microsoft.com/office/drawing/2014/main" id="{5E0ACBFA-4665-2B42-AAAF-DA502B488C56}"/>
                </a:ext>
              </a:extLst>
            </p:cNvPr>
            <p:cNvSpPr/>
            <p:nvPr/>
          </p:nvSpPr>
          <p:spPr>
            <a:xfrm>
              <a:off x="4065217" y="1733128"/>
              <a:ext cx="4114800" cy="4114800"/>
            </a:xfrm>
            <a:prstGeom prst="donut">
              <a:avLst>
                <a:gd name="adj" fmla="val 23011"/>
              </a:avLst>
            </a:prstGeom>
            <a:solidFill>
              <a:srgbClr val="E8F2F9"/>
            </a:solidFill>
            <a:ln w="25400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Oval Callout 16">
              <a:extLst>
                <a:ext uri="{FF2B5EF4-FFF2-40B4-BE49-F238E27FC236}">
                  <a16:creationId xmlns:a16="http://schemas.microsoft.com/office/drawing/2014/main" id="{96E8E13E-04A7-7241-A5E7-883F531066E7}"/>
                </a:ext>
              </a:extLst>
            </p:cNvPr>
            <p:cNvSpPr/>
            <p:nvPr/>
          </p:nvSpPr>
          <p:spPr>
            <a:xfrm flipV="1">
              <a:off x="6287435" y="3790528"/>
              <a:ext cx="1828800" cy="1828800"/>
            </a:xfrm>
            <a:prstGeom prst="wedgeEllipseCallout">
              <a:avLst>
                <a:gd name="adj1" fmla="val -48539"/>
                <a:gd name="adj2" fmla="val 43452"/>
              </a:avLst>
            </a:prstGeom>
            <a:solidFill>
              <a:srgbClr val="F5F5F5"/>
            </a:solidFill>
            <a:ln w="31750">
              <a:solidFill>
                <a:srgbClr val="7D87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845830-606D-804C-865B-2CCA1776D066}"/>
                </a:ext>
              </a:extLst>
            </p:cNvPr>
            <p:cNvSpPr txBox="1"/>
            <p:nvPr/>
          </p:nvSpPr>
          <p:spPr>
            <a:xfrm flipH="1">
              <a:off x="6275017" y="4400128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03864"/>
                  </a:solidFill>
                </a:rPr>
                <a:t>MACRO</a:t>
              </a:r>
            </a:p>
            <a:p>
              <a:pPr algn="ctr"/>
              <a:r>
                <a:rPr lang="en-US" sz="2000" b="1" dirty="0">
                  <a:solidFill>
                    <a:srgbClr val="203864"/>
                  </a:solidFill>
                </a:rPr>
                <a:t>ECONOMIC</a:t>
              </a:r>
            </a:p>
          </p:txBody>
        </p:sp>
        <p:sp>
          <p:nvSpPr>
            <p:cNvPr id="19" name="Oval Callout 18">
              <a:extLst>
                <a:ext uri="{FF2B5EF4-FFF2-40B4-BE49-F238E27FC236}">
                  <a16:creationId xmlns:a16="http://schemas.microsoft.com/office/drawing/2014/main" id="{A1224CF4-669C-D443-A200-848F1608B293}"/>
                </a:ext>
              </a:extLst>
            </p:cNvPr>
            <p:cNvSpPr/>
            <p:nvPr/>
          </p:nvSpPr>
          <p:spPr>
            <a:xfrm flipH="1">
              <a:off x="4199555" y="1656928"/>
              <a:ext cx="1828800" cy="1828800"/>
            </a:xfrm>
            <a:prstGeom prst="wedgeEllipseCallout">
              <a:avLst>
                <a:gd name="adj1" fmla="val -48539"/>
                <a:gd name="adj2" fmla="val 43452"/>
              </a:avLst>
            </a:prstGeom>
            <a:solidFill>
              <a:srgbClr val="F5F5F5"/>
            </a:solidFill>
            <a:ln w="31750">
              <a:solidFill>
                <a:srgbClr val="7D87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7E3376-E952-FB46-9B85-1386C5AD7216}"/>
                </a:ext>
              </a:extLst>
            </p:cNvPr>
            <p:cNvSpPr txBox="1"/>
            <p:nvPr/>
          </p:nvSpPr>
          <p:spPr>
            <a:xfrm>
              <a:off x="4217617" y="2190328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03864"/>
                  </a:solidFill>
                </a:rPr>
                <a:t>MARKET FORCES</a:t>
              </a:r>
            </a:p>
          </p:txBody>
        </p:sp>
        <p:sp>
          <p:nvSpPr>
            <p:cNvPr id="21" name="Oval Callout 20">
              <a:extLst>
                <a:ext uri="{FF2B5EF4-FFF2-40B4-BE49-F238E27FC236}">
                  <a16:creationId xmlns:a16="http://schemas.microsoft.com/office/drawing/2014/main" id="{99EEA2D7-121A-3047-8F89-C9EEC62DCFFB}"/>
                </a:ext>
              </a:extLst>
            </p:cNvPr>
            <p:cNvSpPr/>
            <p:nvPr/>
          </p:nvSpPr>
          <p:spPr>
            <a:xfrm flipH="1" flipV="1">
              <a:off x="4153835" y="3790528"/>
              <a:ext cx="1828800" cy="1828800"/>
            </a:xfrm>
            <a:prstGeom prst="wedgeEllipseCallout">
              <a:avLst>
                <a:gd name="adj1" fmla="val -48539"/>
                <a:gd name="adj2" fmla="val 43452"/>
              </a:avLst>
            </a:prstGeom>
            <a:solidFill>
              <a:srgbClr val="F5F5F5"/>
            </a:solidFill>
            <a:ln w="31750">
              <a:solidFill>
                <a:srgbClr val="7D87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375995-3D1D-2249-A493-9571BE5F75C1}"/>
                </a:ext>
              </a:extLst>
            </p:cNvPr>
            <p:cNvSpPr txBox="1"/>
            <p:nvPr/>
          </p:nvSpPr>
          <p:spPr>
            <a:xfrm>
              <a:off x="4370017" y="4400128"/>
              <a:ext cx="129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03864"/>
                  </a:solidFill>
                </a:rPr>
                <a:t>KEY TRENDS</a:t>
              </a:r>
            </a:p>
          </p:txBody>
        </p:sp>
        <p:sp>
          <p:nvSpPr>
            <p:cNvPr id="23" name="Oval Callout 22">
              <a:extLst>
                <a:ext uri="{FF2B5EF4-FFF2-40B4-BE49-F238E27FC236}">
                  <a16:creationId xmlns:a16="http://schemas.microsoft.com/office/drawing/2014/main" id="{2A5319EB-7A73-EE4F-9162-C7F409B58B45}"/>
                </a:ext>
              </a:extLst>
            </p:cNvPr>
            <p:cNvSpPr/>
            <p:nvPr/>
          </p:nvSpPr>
          <p:spPr>
            <a:xfrm>
              <a:off x="6333155" y="1656928"/>
              <a:ext cx="1828800" cy="1828800"/>
            </a:xfrm>
            <a:prstGeom prst="wedgeEllipseCallout">
              <a:avLst>
                <a:gd name="adj1" fmla="val -48539"/>
                <a:gd name="adj2" fmla="val 43452"/>
              </a:avLst>
            </a:prstGeom>
            <a:solidFill>
              <a:srgbClr val="F5F5F5"/>
            </a:solidFill>
            <a:ln w="31750">
              <a:solidFill>
                <a:srgbClr val="7D87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626872-9105-3D4F-993B-40103EA3A296}"/>
                </a:ext>
              </a:extLst>
            </p:cNvPr>
            <p:cNvSpPr txBox="1"/>
            <p:nvPr/>
          </p:nvSpPr>
          <p:spPr>
            <a:xfrm flipH="1">
              <a:off x="6442657" y="2205568"/>
              <a:ext cx="1737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03864"/>
                  </a:solidFill>
                </a:rPr>
                <a:t>INDUSTRY FORCES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32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88120-03BF-6143-A1A4-52FA743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 SWOT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B2417-53DB-8641-A43C-6F167117A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876DBB-7712-EB49-93E4-0A2EAB4C178B}"/>
              </a:ext>
            </a:extLst>
          </p:cNvPr>
          <p:cNvGrpSpPr/>
          <p:nvPr/>
        </p:nvGrpSpPr>
        <p:grpSpPr>
          <a:xfrm>
            <a:off x="537687" y="1374637"/>
            <a:ext cx="11123481" cy="4602922"/>
            <a:chOff x="408775" y="1409440"/>
            <a:chExt cx="11399719" cy="46029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BC9544-3F0E-3E45-B77F-EB8D2D1EB0F4}"/>
                </a:ext>
              </a:extLst>
            </p:cNvPr>
            <p:cNvSpPr/>
            <p:nvPr/>
          </p:nvSpPr>
          <p:spPr>
            <a:xfrm>
              <a:off x="1339858" y="1987172"/>
              <a:ext cx="4685540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Ins="274320" rtlCol="0" anchor="t" anchorCtr="0"/>
            <a:lstStyle/>
            <a:p>
              <a:pPr lvl="0"/>
              <a:r>
                <a:rPr lang="en-US" sz="1600" b="1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EXAMPLES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4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Profitable &amp; cash generative;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4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Highly experienced key management team;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4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Strong sales force;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4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Global network and international presence;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4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Revenue growth from recent acquisiitons.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B14BC2-6A61-7649-A26D-DDB5900BDF96}"/>
                </a:ext>
              </a:extLst>
            </p:cNvPr>
            <p:cNvSpPr/>
            <p:nvPr/>
          </p:nvSpPr>
          <p:spPr>
            <a:xfrm>
              <a:off x="1339858" y="4366442"/>
              <a:ext cx="4685540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rtlCol="0" anchor="t"/>
            <a:lstStyle/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[X]% of revenue is generated from [X];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4 countries currently account for 100% of sales;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16B5F6-DEF6-284A-A9B1-CD4E393E3A9D}"/>
                </a:ext>
              </a:extLst>
            </p:cNvPr>
            <p:cNvSpPr/>
            <p:nvPr/>
          </p:nvSpPr>
          <p:spPr>
            <a:xfrm>
              <a:off x="7122954" y="2002092"/>
              <a:ext cx="4685540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rtlCol="0" anchor="ctr" anchorCtr="0"/>
            <a:lstStyle/>
            <a:p>
              <a:pPr lvl="0"/>
              <a:r>
                <a:rPr lang="en-US" sz="1600" b="1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EXAMPLES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High transportation costs;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Limited flexibilty in pricing;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Competitors can offer similar products quickly;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4 countires account for 100% of revenue.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en-US" sz="1600" noProof="1">
                <a:solidFill>
                  <a:schemeClr val="tx2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C9E510-1C72-FE46-AA76-A52A4F8E38FD}"/>
                </a:ext>
              </a:extLst>
            </p:cNvPr>
            <p:cNvSpPr/>
            <p:nvPr/>
          </p:nvSpPr>
          <p:spPr>
            <a:xfrm>
              <a:off x="7122954" y="4366442"/>
              <a:ext cx="4685540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rtlCol="0" anchor="t"/>
            <a:lstStyle/>
            <a:p>
              <a:pPr marL="285750" lvl="0" indent="-285750">
                <a:buFont typeface="Wingdings" charset="2"/>
                <a:buChar char="§"/>
              </a:pPr>
              <a:r>
                <a:rPr lang="en-US" sz="1000" noProof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000" noProof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000" noProof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000" noProof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000" noProof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000" noProof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[ADD TEXT HERE]; 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78B399-7D8B-7C44-AEFB-2F3EC3D44632}"/>
                </a:ext>
              </a:extLst>
            </p:cNvPr>
            <p:cNvSpPr/>
            <p:nvPr/>
          </p:nvSpPr>
          <p:spPr>
            <a:xfrm>
              <a:off x="408775" y="1409440"/>
              <a:ext cx="5616623" cy="5667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Strengths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B627C6-2336-8C4B-9F29-52C4C6D0EC43}"/>
                </a:ext>
              </a:extLst>
            </p:cNvPr>
            <p:cNvSpPr/>
            <p:nvPr/>
          </p:nvSpPr>
          <p:spPr>
            <a:xfrm>
              <a:off x="408775" y="3780667"/>
              <a:ext cx="5616623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Opportunities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B07329-180F-8849-8FBD-9B3025866F6B}"/>
                </a:ext>
              </a:extLst>
            </p:cNvPr>
            <p:cNvSpPr/>
            <p:nvPr/>
          </p:nvSpPr>
          <p:spPr>
            <a:xfrm>
              <a:off x="6191871" y="1409440"/>
              <a:ext cx="5616623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Weaknesses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BDF674-91E0-364D-83E5-43D385CF753C}"/>
                </a:ext>
              </a:extLst>
            </p:cNvPr>
            <p:cNvSpPr/>
            <p:nvPr/>
          </p:nvSpPr>
          <p:spPr>
            <a:xfrm>
              <a:off x="6191871" y="3780667"/>
              <a:ext cx="5616623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Threats</a:t>
              </a:r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35581892-D4CE-8F49-A63D-4394EA17F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667" y="2447349"/>
            <a:ext cx="685800" cy="6858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6A945A5-1B25-AE43-9B65-8DB63525C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984" y="4818576"/>
            <a:ext cx="685800" cy="6858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226A31-B76C-F14E-AEE8-2C2A9D4C80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51223" y="2432429"/>
            <a:ext cx="685800" cy="6858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8D36702-ED84-244D-A83C-B1B63D1881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1223" y="481857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6CAE4F-4AFF-CD4C-B026-1A15AC8EA0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7290" y="2341266"/>
            <a:ext cx="11123879" cy="3672184"/>
          </a:xfrm>
        </p:spPr>
        <p:txBody>
          <a:bodyPr numCol="2">
            <a:normAutofit lnSpcReduction="10000"/>
          </a:bodyPr>
          <a:lstStyle/>
          <a:p>
            <a:pPr marL="37719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To edit charts and graphs: </a:t>
            </a:r>
            <a:r>
              <a:rPr lang="en-US" sz="1400" i="1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Right Click&gt;Edit Data. </a:t>
            </a:r>
          </a:p>
          <a:p>
            <a:pPr marL="37719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To edit tables: Right Click&gt;Edit Worksheet Object. </a:t>
            </a:r>
          </a:p>
          <a:p>
            <a:pPr marL="37719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Inputs in tables are highlighted in blue font. </a:t>
            </a:r>
          </a:p>
          <a:p>
            <a:pPr marL="37719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Outputs in tables are in black font. </a:t>
            </a:r>
          </a:p>
          <a:p>
            <a:pPr marL="37719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To edit maps (slides 9 &amp; 10) ungroup then select country and color. Countries can be grouped/ungrouped and moved/re-sized, etc. via selecting the map and </a:t>
            </a:r>
            <a:r>
              <a:rPr lang="en-US" sz="1400" i="1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Format&gt;Group/Ungroup. 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Expanded view maps can be found in Appendix 1. </a:t>
            </a:r>
          </a:p>
          <a:p>
            <a:pPr marL="37719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Color themes can be changed and your own corporate logo used via </a:t>
            </a:r>
            <a:r>
              <a:rPr lang="en-US" sz="1400" i="1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Themes&gt;Edit Master.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tx2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tx2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For additional M&amp;A Academy resources see here: </a:t>
            </a:r>
            <a:r>
              <a:rPr lang="en-US" sz="1400" b="1" dirty="0">
                <a:solidFill>
                  <a:srgbClr val="FF66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2"/>
              </a:rPr>
              <a:t>http://www.midaxo.com/knowledge-center-v2</a:t>
            </a:r>
            <a:endParaRPr lang="en-US" sz="1400" b="1" dirty="0">
              <a:solidFill>
                <a:schemeClr val="accent2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Questions? Email: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3"/>
              </a:rPr>
              <a:t>team@midaxo.com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9144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F5A24-FF14-7843-B45E-980D75D5C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User 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C7BB7-4DDB-5A4B-8B87-2DAC6F876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D0B05-42FC-3E4B-8293-8416422DCEA4}"/>
              </a:ext>
            </a:extLst>
          </p:cNvPr>
          <p:cNvSpPr/>
          <p:nvPr/>
        </p:nvSpPr>
        <p:spPr>
          <a:xfrm>
            <a:off x="537289" y="1065631"/>
            <a:ext cx="11123879" cy="1031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This template PowerPoint forms part of Midaxo’s M&amp;A Academy and is intended to highlight an M&amp;A business case to the decision makers within your organization. 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Graphics, maps, tables and charts are editable/customizable.</a:t>
            </a:r>
          </a:p>
        </p:txBody>
      </p:sp>
    </p:spTree>
    <p:extLst>
      <p:ext uri="{BB962C8B-B14F-4D97-AF65-F5344CB8AC3E}">
        <p14:creationId xmlns:p14="http://schemas.microsoft.com/office/powerpoint/2010/main" val="93084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26563-5476-8646-9391-BAD1DA372D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Transaction Process</a:t>
            </a:r>
          </a:p>
        </p:txBody>
      </p:sp>
    </p:spTree>
    <p:extLst>
      <p:ext uri="{BB962C8B-B14F-4D97-AF65-F5344CB8AC3E}">
        <p14:creationId xmlns:p14="http://schemas.microsoft.com/office/powerpoint/2010/main" val="3098437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FA6EEC-F634-C240-A63D-FE29FCD6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14. Transaction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8846B-9516-0B4E-A0C0-4D1BBA04C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7290" y="6134675"/>
            <a:ext cx="405603" cy="365125"/>
          </a:xfrm>
        </p:spPr>
        <p:txBody>
          <a:bodyPr/>
          <a:lstStyle/>
          <a:p>
            <a:fld id="{0615AA03-3340-324F-B4C6-0D4AFC338224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29" name="Content Placeholder 24">
            <a:extLst>
              <a:ext uri="{FF2B5EF4-FFF2-40B4-BE49-F238E27FC236}">
                <a16:creationId xmlns:a16="http://schemas.microsoft.com/office/drawing/2014/main" id="{54C58332-2BA8-3641-8836-6BA0E3B1D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589003"/>
              </p:ext>
            </p:extLst>
          </p:nvPr>
        </p:nvGraphicFramePr>
        <p:xfrm>
          <a:off x="536575" y="1828806"/>
          <a:ext cx="111252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3483816645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618133317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924859490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57936763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15463116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Key Areas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060730"/>
                  </a:ext>
                </a:extLst>
              </a:tr>
              <a:tr h="1157288"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Target &amp; market analysis;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Initial assessment of synergies &amp; value drivers;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Indicative valuation;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Go or No-Go decision;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Preparation of transaction documents (NDA – Non-disclosure Agreement/LOI-Letter of Intent);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Select Transaction team;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Appoint advisors;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Consider funding ability.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Initial approach letter;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Signing of NDA;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Prepare &amp; share initial information requests;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Formulation of LOI (Letter of Intent) &amp; possible negotiations;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Initial meeting and Q&amp;A;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Circulate information on the Target to the Transaction team.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Set scope of due diligence;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Set up VDR (virtual data room);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Coordinating of due diligence, further meetings and Q&amp;A sessions;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Consider points relevant to the Post-Merger (PMI) phase;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Revisit indicative valuation &amp; prepare detailed valuation based on due diligence findings;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SPA negotiations with the seller;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Development of final structure (share/asset deal) and final valuation;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Approvals;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Signing of SPA &amp; Close.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Consider the extent of integration;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Development of 100 Day PMI Plan;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Consider short &amp; long term objectives;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Estimate requirements to capture synergies;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Determine resource needs &amp; optimal allocation.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7133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Parties Involved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613187"/>
                  </a:ext>
                </a:extLst>
              </a:tr>
              <a:tr h="1157288"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CFO;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Head of M&amp;A;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Accountants;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Corporate finance advisors;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Consultants.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Senior management;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CEO, CFO, CTO;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Strategy director;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Head of M&amp;A;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Head of Business Development;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Consultants.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Company general counsel;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Lawyers;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Senior management.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Company general counsel;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Lawyers;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Senior management/HR.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8000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543C20AF-CE4F-8943-AA27-D2EF8B57BF14}"/>
              </a:ext>
            </a:extLst>
          </p:cNvPr>
          <p:cNvGrpSpPr/>
          <p:nvPr/>
        </p:nvGrpSpPr>
        <p:grpSpPr>
          <a:xfrm>
            <a:off x="536574" y="1371600"/>
            <a:ext cx="2386361" cy="449548"/>
            <a:chOff x="2742" y="996700"/>
            <a:chExt cx="2440818" cy="612010"/>
          </a:xfrm>
        </p:grpSpPr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5C414C6A-4E17-B34A-8231-2BA97CA1E209}"/>
                </a:ext>
              </a:extLst>
            </p:cNvPr>
            <p:cNvSpPr/>
            <p:nvPr/>
          </p:nvSpPr>
          <p:spPr>
            <a:xfrm>
              <a:off x="2742" y="996700"/>
              <a:ext cx="2440818" cy="612010"/>
            </a:xfrm>
            <a:prstGeom prst="chevron">
              <a:avLst/>
            </a:prstGeom>
            <a:solidFill>
              <a:srgbClr val="03468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Chevron 4">
              <a:extLst>
                <a:ext uri="{FF2B5EF4-FFF2-40B4-BE49-F238E27FC236}">
                  <a16:creationId xmlns:a16="http://schemas.microsoft.com/office/drawing/2014/main" id="{886A378A-91FE-2545-964E-B65495591523}"/>
                </a:ext>
              </a:extLst>
            </p:cNvPr>
            <p:cNvSpPr txBox="1"/>
            <p:nvPr/>
          </p:nvSpPr>
          <p:spPr>
            <a:xfrm>
              <a:off x="308747" y="996700"/>
              <a:ext cx="1828808" cy="612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TARGET APPRAISAL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3047FF-C6FD-B44F-A3FF-BAF099D04D1A}"/>
              </a:ext>
            </a:extLst>
          </p:cNvPr>
          <p:cNvGrpSpPr/>
          <p:nvPr/>
        </p:nvGrpSpPr>
        <p:grpSpPr>
          <a:xfrm>
            <a:off x="2733310" y="1371600"/>
            <a:ext cx="2386361" cy="449548"/>
            <a:chOff x="2199478" y="996700"/>
            <a:chExt cx="2440818" cy="612010"/>
          </a:xfrm>
        </p:grpSpPr>
        <p:sp>
          <p:nvSpPr>
            <p:cNvPr id="41" name="Chevron 40">
              <a:extLst>
                <a:ext uri="{FF2B5EF4-FFF2-40B4-BE49-F238E27FC236}">
                  <a16:creationId xmlns:a16="http://schemas.microsoft.com/office/drawing/2014/main" id="{074092A4-B762-4A4E-A00C-4BDA8FA23A4D}"/>
                </a:ext>
              </a:extLst>
            </p:cNvPr>
            <p:cNvSpPr/>
            <p:nvPr/>
          </p:nvSpPr>
          <p:spPr>
            <a:xfrm>
              <a:off x="2199478" y="996700"/>
              <a:ext cx="2440818" cy="612010"/>
            </a:xfrm>
            <a:prstGeom prst="chevron">
              <a:avLst/>
            </a:prstGeom>
            <a:solidFill>
              <a:srgbClr val="7D879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Chevron 6">
              <a:extLst>
                <a:ext uri="{FF2B5EF4-FFF2-40B4-BE49-F238E27FC236}">
                  <a16:creationId xmlns:a16="http://schemas.microsoft.com/office/drawing/2014/main" id="{2588F3E1-A5BA-C44D-895F-E864E909F1BA}"/>
                </a:ext>
              </a:extLst>
            </p:cNvPr>
            <p:cNvSpPr txBox="1"/>
            <p:nvPr/>
          </p:nvSpPr>
          <p:spPr>
            <a:xfrm>
              <a:off x="2505483" y="996700"/>
              <a:ext cx="1828808" cy="612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APPROACH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2D9588-5184-EC46-9FDD-75FC1AF9D6DB}"/>
              </a:ext>
            </a:extLst>
          </p:cNvPr>
          <p:cNvGrpSpPr/>
          <p:nvPr/>
        </p:nvGrpSpPr>
        <p:grpSpPr>
          <a:xfrm>
            <a:off x="4930046" y="1371600"/>
            <a:ext cx="2386361" cy="449548"/>
            <a:chOff x="4396214" y="996700"/>
            <a:chExt cx="2440818" cy="612010"/>
          </a:xfrm>
        </p:grpSpPr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59D89DFC-8B0C-D14F-A197-55EB808F95E1}"/>
                </a:ext>
              </a:extLst>
            </p:cNvPr>
            <p:cNvSpPr/>
            <p:nvPr/>
          </p:nvSpPr>
          <p:spPr>
            <a:xfrm>
              <a:off x="4396214" y="996700"/>
              <a:ext cx="2440818" cy="612010"/>
            </a:xfrm>
            <a:prstGeom prst="chevron">
              <a:avLst/>
            </a:prstGeom>
            <a:solidFill>
              <a:srgbClr val="03468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hevron 8">
              <a:extLst>
                <a:ext uri="{FF2B5EF4-FFF2-40B4-BE49-F238E27FC236}">
                  <a16:creationId xmlns:a16="http://schemas.microsoft.com/office/drawing/2014/main" id="{DEA99E02-1437-5641-B359-452FF46A32A0}"/>
                </a:ext>
              </a:extLst>
            </p:cNvPr>
            <p:cNvSpPr txBox="1"/>
            <p:nvPr/>
          </p:nvSpPr>
          <p:spPr>
            <a:xfrm>
              <a:off x="4702219" y="996700"/>
              <a:ext cx="1828808" cy="612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DUE DILIGENCE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80D1121-252A-EB4A-99DD-B6A698F202EC}"/>
              </a:ext>
            </a:extLst>
          </p:cNvPr>
          <p:cNvGrpSpPr/>
          <p:nvPr/>
        </p:nvGrpSpPr>
        <p:grpSpPr>
          <a:xfrm>
            <a:off x="7126783" y="1371600"/>
            <a:ext cx="2386361" cy="449548"/>
            <a:chOff x="6592951" y="996700"/>
            <a:chExt cx="2440818" cy="612010"/>
          </a:xfrm>
        </p:grpSpPr>
        <p:sp>
          <p:nvSpPr>
            <p:cNvPr id="37" name="Chevron 36">
              <a:extLst>
                <a:ext uri="{FF2B5EF4-FFF2-40B4-BE49-F238E27FC236}">
                  <a16:creationId xmlns:a16="http://schemas.microsoft.com/office/drawing/2014/main" id="{F1A5583A-35B4-074E-855B-269F4AF2D441}"/>
                </a:ext>
              </a:extLst>
            </p:cNvPr>
            <p:cNvSpPr/>
            <p:nvPr/>
          </p:nvSpPr>
          <p:spPr>
            <a:xfrm>
              <a:off x="6592951" y="996700"/>
              <a:ext cx="2440818" cy="612010"/>
            </a:xfrm>
            <a:prstGeom prst="chevron">
              <a:avLst/>
            </a:prstGeom>
            <a:solidFill>
              <a:srgbClr val="7D879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10">
              <a:extLst>
                <a:ext uri="{FF2B5EF4-FFF2-40B4-BE49-F238E27FC236}">
                  <a16:creationId xmlns:a16="http://schemas.microsoft.com/office/drawing/2014/main" id="{0DA36EA6-65F2-BB41-B99F-886B9B3CAF4D}"/>
                </a:ext>
              </a:extLst>
            </p:cNvPr>
            <p:cNvSpPr txBox="1"/>
            <p:nvPr/>
          </p:nvSpPr>
          <p:spPr>
            <a:xfrm>
              <a:off x="6898956" y="996700"/>
              <a:ext cx="1828808" cy="612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NEGOTIATION &amp; CLOSE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4C5079-0E06-8C4F-828C-69EFBDE7B030}"/>
              </a:ext>
            </a:extLst>
          </p:cNvPr>
          <p:cNvGrpSpPr/>
          <p:nvPr/>
        </p:nvGrpSpPr>
        <p:grpSpPr>
          <a:xfrm>
            <a:off x="9323519" y="1371600"/>
            <a:ext cx="2386361" cy="449548"/>
            <a:chOff x="8789687" y="996700"/>
            <a:chExt cx="2440818" cy="612010"/>
          </a:xfrm>
        </p:grpSpPr>
        <p:sp>
          <p:nvSpPr>
            <p:cNvPr id="35" name="Chevron 34">
              <a:extLst>
                <a:ext uri="{FF2B5EF4-FFF2-40B4-BE49-F238E27FC236}">
                  <a16:creationId xmlns:a16="http://schemas.microsoft.com/office/drawing/2014/main" id="{76DFF59B-C21B-C44C-B072-5E9C522E623A}"/>
                </a:ext>
              </a:extLst>
            </p:cNvPr>
            <p:cNvSpPr/>
            <p:nvPr/>
          </p:nvSpPr>
          <p:spPr>
            <a:xfrm>
              <a:off x="8789687" y="996700"/>
              <a:ext cx="2440818" cy="612010"/>
            </a:xfrm>
            <a:prstGeom prst="chevron">
              <a:avLst/>
            </a:prstGeom>
            <a:solidFill>
              <a:srgbClr val="03468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0C88589F-AE86-DB4C-B291-119C3570EC41}"/>
                </a:ext>
              </a:extLst>
            </p:cNvPr>
            <p:cNvSpPr txBox="1"/>
            <p:nvPr/>
          </p:nvSpPr>
          <p:spPr>
            <a:xfrm>
              <a:off x="9095692" y="996700"/>
              <a:ext cx="1828808" cy="612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POST MERGER INTEGRATION (PMI)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756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FA6EEC-F634-C240-A63D-FE29FCD6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 Key Focus Areas for Due Diligence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8846B-9516-0B4E-A0C0-4D1BBA04C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7290" y="6134675"/>
            <a:ext cx="405603" cy="365125"/>
          </a:xfrm>
        </p:spPr>
        <p:txBody>
          <a:bodyPr/>
          <a:lstStyle/>
          <a:p>
            <a:fld id="{0615AA03-3340-324F-B4C6-0D4AFC338224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29" name="Content Placeholder 24">
            <a:extLst>
              <a:ext uri="{FF2B5EF4-FFF2-40B4-BE49-F238E27FC236}">
                <a16:creationId xmlns:a16="http://schemas.microsoft.com/office/drawing/2014/main" id="{54C58332-2BA8-3641-8836-6BA0E3B1D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917607"/>
              </p:ext>
            </p:extLst>
          </p:nvPr>
        </p:nvGraphicFramePr>
        <p:xfrm>
          <a:off x="536575" y="1828806"/>
          <a:ext cx="111252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3483816645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618133317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924859490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57936763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15463116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Key Steps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060730"/>
                  </a:ext>
                </a:extLst>
              </a:tr>
              <a:tr h="1157288"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Review financial statements &amp; management accounts;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Indicative valuation &amp; deal financing;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Tax;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Quality of earnings;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Progress against forecast;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Contingent &amp; unrecorded liabilities;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Accounting standards;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Related party transactions.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Market overview;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Customers;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Industry structure and trends;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Competitive positioning;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Business plan;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Scope for market expansion (new geographies);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Distribution channels;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Barriers to entry. 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Cost structures &amp; value drivers;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Operational improvement potential;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Cost &amp; revenue synergy assessment;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Risks &amp; opportunities;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Scope to integrate; 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Rationalization of business functions;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Adherence to regulations;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Litigation;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Liabilities and potential risks;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Governing documents;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Competition authority implications;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Contracts;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Ownership of title;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Insurance;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Transaction mechanics, execution &amp; closing;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Cost of redundancies &amp; downsizing;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Retention of key employees;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Terms of employment/contracts;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Compensation &amp; employment related expenses;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Culture;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Data retention;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IT operations;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Operational needs.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7133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Key Success Factors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613187"/>
                  </a:ext>
                </a:extLst>
              </a:tr>
              <a:tr h="1157288"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Consider the possible transaction structure early on;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Ask “is the deal right for us”?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Consider key milestones and timeframes to close.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Establish best point of contact;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Be flexible with timeframes imposed by the seller;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A period of exclusivity should be granted. 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Comprehensive checklists covering all areas in scope;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Consider mitigating actions if necessary;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Be prepared to “walk away”.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Negotiation;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Warranties, indemnities &amp; representations;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Bridging of value gap via earn out mechanism;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Communicate the deal to stakeholders.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Capture synergies ASAP;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Build Day One plan early in the process;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en-US" sz="1200" dirty="0"/>
                        <a:t>Implement work stream plans &amp; monitor milestones.</a:t>
                      </a:r>
                    </a:p>
                  </a:txBody>
                  <a:tcPr>
                    <a:lnL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34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8000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543C20AF-CE4F-8943-AA27-D2EF8B57BF14}"/>
              </a:ext>
            </a:extLst>
          </p:cNvPr>
          <p:cNvGrpSpPr/>
          <p:nvPr/>
        </p:nvGrpSpPr>
        <p:grpSpPr>
          <a:xfrm>
            <a:off x="536574" y="1371600"/>
            <a:ext cx="2386361" cy="449548"/>
            <a:chOff x="2742" y="996700"/>
            <a:chExt cx="2440818" cy="612010"/>
          </a:xfrm>
        </p:grpSpPr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5C414C6A-4E17-B34A-8231-2BA97CA1E209}"/>
                </a:ext>
              </a:extLst>
            </p:cNvPr>
            <p:cNvSpPr/>
            <p:nvPr/>
          </p:nvSpPr>
          <p:spPr>
            <a:xfrm>
              <a:off x="2742" y="996700"/>
              <a:ext cx="2440818" cy="612010"/>
            </a:xfrm>
            <a:prstGeom prst="chevron">
              <a:avLst/>
            </a:prstGeom>
            <a:solidFill>
              <a:srgbClr val="03468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Chevron 4">
              <a:extLst>
                <a:ext uri="{FF2B5EF4-FFF2-40B4-BE49-F238E27FC236}">
                  <a16:creationId xmlns:a16="http://schemas.microsoft.com/office/drawing/2014/main" id="{886A378A-91FE-2545-964E-B65495591523}"/>
                </a:ext>
              </a:extLst>
            </p:cNvPr>
            <p:cNvSpPr txBox="1"/>
            <p:nvPr/>
          </p:nvSpPr>
          <p:spPr>
            <a:xfrm>
              <a:off x="308747" y="996700"/>
              <a:ext cx="1828808" cy="612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Financial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3047FF-C6FD-B44F-A3FF-BAF099D04D1A}"/>
              </a:ext>
            </a:extLst>
          </p:cNvPr>
          <p:cNvGrpSpPr/>
          <p:nvPr/>
        </p:nvGrpSpPr>
        <p:grpSpPr>
          <a:xfrm>
            <a:off x="2733310" y="1371600"/>
            <a:ext cx="2386361" cy="449548"/>
            <a:chOff x="2199478" y="996700"/>
            <a:chExt cx="2440818" cy="612010"/>
          </a:xfrm>
        </p:grpSpPr>
        <p:sp>
          <p:nvSpPr>
            <p:cNvPr id="41" name="Chevron 40">
              <a:extLst>
                <a:ext uri="{FF2B5EF4-FFF2-40B4-BE49-F238E27FC236}">
                  <a16:creationId xmlns:a16="http://schemas.microsoft.com/office/drawing/2014/main" id="{074092A4-B762-4A4E-A00C-4BDA8FA23A4D}"/>
                </a:ext>
              </a:extLst>
            </p:cNvPr>
            <p:cNvSpPr/>
            <p:nvPr/>
          </p:nvSpPr>
          <p:spPr>
            <a:xfrm>
              <a:off x="2199478" y="996700"/>
              <a:ext cx="2440818" cy="612010"/>
            </a:xfrm>
            <a:prstGeom prst="chevron">
              <a:avLst/>
            </a:prstGeom>
            <a:solidFill>
              <a:srgbClr val="7D879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Chevron 6">
              <a:extLst>
                <a:ext uri="{FF2B5EF4-FFF2-40B4-BE49-F238E27FC236}">
                  <a16:creationId xmlns:a16="http://schemas.microsoft.com/office/drawing/2014/main" id="{2588F3E1-A5BA-C44D-895F-E864E909F1BA}"/>
                </a:ext>
              </a:extLst>
            </p:cNvPr>
            <p:cNvSpPr txBox="1"/>
            <p:nvPr/>
          </p:nvSpPr>
          <p:spPr>
            <a:xfrm>
              <a:off x="2505483" y="996700"/>
              <a:ext cx="1828808" cy="612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Commercial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2D9588-5184-EC46-9FDD-75FC1AF9D6DB}"/>
              </a:ext>
            </a:extLst>
          </p:cNvPr>
          <p:cNvGrpSpPr/>
          <p:nvPr/>
        </p:nvGrpSpPr>
        <p:grpSpPr>
          <a:xfrm>
            <a:off x="4930046" y="1371600"/>
            <a:ext cx="2386361" cy="449548"/>
            <a:chOff x="4396214" y="996700"/>
            <a:chExt cx="2440818" cy="612010"/>
          </a:xfrm>
        </p:grpSpPr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59D89DFC-8B0C-D14F-A197-55EB808F95E1}"/>
                </a:ext>
              </a:extLst>
            </p:cNvPr>
            <p:cNvSpPr/>
            <p:nvPr/>
          </p:nvSpPr>
          <p:spPr>
            <a:xfrm>
              <a:off x="4396214" y="996700"/>
              <a:ext cx="2440818" cy="612010"/>
            </a:xfrm>
            <a:prstGeom prst="chevron">
              <a:avLst/>
            </a:prstGeom>
            <a:solidFill>
              <a:srgbClr val="03468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hevron 8">
              <a:extLst>
                <a:ext uri="{FF2B5EF4-FFF2-40B4-BE49-F238E27FC236}">
                  <a16:creationId xmlns:a16="http://schemas.microsoft.com/office/drawing/2014/main" id="{DEA99E02-1437-5641-B359-452FF46A32A0}"/>
                </a:ext>
              </a:extLst>
            </p:cNvPr>
            <p:cNvSpPr txBox="1"/>
            <p:nvPr/>
          </p:nvSpPr>
          <p:spPr>
            <a:xfrm>
              <a:off x="4702219" y="996700"/>
              <a:ext cx="1828808" cy="612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Operational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80D1121-252A-EB4A-99DD-B6A698F202EC}"/>
              </a:ext>
            </a:extLst>
          </p:cNvPr>
          <p:cNvGrpSpPr/>
          <p:nvPr/>
        </p:nvGrpSpPr>
        <p:grpSpPr>
          <a:xfrm>
            <a:off x="7126783" y="1371600"/>
            <a:ext cx="2386361" cy="449548"/>
            <a:chOff x="6592951" y="996700"/>
            <a:chExt cx="2440818" cy="612010"/>
          </a:xfrm>
        </p:grpSpPr>
        <p:sp>
          <p:nvSpPr>
            <p:cNvPr id="37" name="Chevron 36">
              <a:extLst>
                <a:ext uri="{FF2B5EF4-FFF2-40B4-BE49-F238E27FC236}">
                  <a16:creationId xmlns:a16="http://schemas.microsoft.com/office/drawing/2014/main" id="{F1A5583A-35B4-074E-855B-269F4AF2D441}"/>
                </a:ext>
              </a:extLst>
            </p:cNvPr>
            <p:cNvSpPr/>
            <p:nvPr/>
          </p:nvSpPr>
          <p:spPr>
            <a:xfrm>
              <a:off x="6592951" y="996700"/>
              <a:ext cx="2440818" cy="612010"/>
            </a:xfrm>
            <a:prstGeom prst="chevron">
              <a:avLst/>
            </a:prstGeom>
            <a:solidFill>
              <a:srgbClr val="7D879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10">
              <a:extLst>
                <a:ext uri="{FF2B5EF4-FFF2-40B4-BE49-F238E27FC236}">
                  <a16:creationId xmlns:a16="http://schemas.microsoft.com/office/drawing/2014/main" id="{0DA36EA6-65F2-BB41-B99F-886B9B3CAF4D}"/>
                </a:ext>
              </a:extLst>
            </p:cNvPr>
            <p:cNvSpPr txBox="1"/>
            <p:nvPr/>
          </p:nvSpPr>
          <p:spPr>
            <a:xfrm>
              <a:off x="6898956" y="996700"/>
              <a:ext cx="1828808" cy="612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/>
                <a:t>Legal</a:t>
              </a:r>
              <a:endParaRPr lang="en-US" sz="1400" kern="12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4C5079-0E06-8C4F-828C-69EFBDE7B030}"/>
              </a:ext>
            </a:extLst>
          </p:cNvPr>
          <p:cNvGrpSpPr/>
          <p:nvPr/>
        </p:nvGrpSpPr>
        <p:grpSpPr>
          <a:xfrm>
            <a:off x="9323519" y="1371600"/>
            <a:ext cx="2386361" cy="449548"/>
            <a:chOff x="8789687" y="996700"/>
            <a:chExt cx="2440818" cy="612010"/>
          </a:xfrm>
        </p:grpSpPr>
        <p:sp>
          <p:nvSpPr>
            <p:cNvPr id="35" name="Chevron 34">
              <a:extLst>
                <a:ext uri="{FF2B5EF4-FFF2-40B4-BE49-F238E27FC236}">
                  <a16:creationId xmlns:a16="http://schemas.microsoft.com/office/drawing/2014/main" id="{76DFF59B-C21B-C44C-B072-5E9C522E623A}"/>
                </a:ext>
              </a:extLst>
            </p:cNvPr>
            <p:cNvSpPr/>
            <p:nvPr/>
          </p:nvSpPr>
          <p:spPr>
            <a:xfrm>
              <a:off x="8789687" y="996700"/>
              <a:ext cx="2440818" cy="612010"/>
            </a:xfrm>
            <a:prstGeom prst="chevron">
              <a:avLst/>
            </a:prstGeom>
            <a:solidFill>
              <a:srgbClr val="03468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0C88589F-AE86-DB4C-B291-119C3570EC41}"/>
                </a:ext>
              </a:extLst>
            </p:cNvPr>
            <p:cNvSpPr txBox="1"/>
            <p:nvPr/>
          </p:nvSpPr>
          <p:spPr>
            <a:xfrm>
              <a:off x="9095692" y="996700"/>
              <a:ext cx="1828808" cy="612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Other (Technology/HR/ETC.)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183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2EF385-0BFD-1740-AAA1-8D919241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 Proposed Timetable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71FBE-6F57-FE4E-90B6-7CACD1847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C6AFD-DF6B-494C-B0A4-F83C41846551}"/>
              </a:ext>
            </a:extLst>
          </p:cNvPr>
          <p:cNvSpPr txBox="1"/>
          <p:nvPr/>
        </p:nvSpPr>
        <p:spPr>
          <a:xfrm>
            <a:off x="6997700" y="1483047"/>
            <a:ext cx="5194300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Observations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[ADD TEXT HERE]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[ADD TEXT HERE]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[ADD TEXT HERE]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[ADD TEXT HERE]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[ADD TEXT HERE]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[ADD TEXT HERE]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3A8F1C-98AF-8C40-B3EE-216F29AFDF36}"/>
              </a:ext>
            </a:extLst>
          </p:cNvPr>
          <p:cNvGrpSpPr/>
          <p:nvPr/>
        </p:nvGrpSpPr>
        <p:grpSpPr>
          <a:xfrm>
            <a:off x="528344" y="1228923"/>
            <a:ext cx="11017161" cy="3894844"/>
            <a:chOff x="705796" y="1667769"/>
            <a:chExt cx="11017161" cy="3894844"/>
          </a:xfrm>
        </p:grpSpPr>
        <p:cxnSp>
          <p:nvCxnSpPr>
            <p:cNvPr id="7" name="OTLSHAPE_T_c109be9d91f84f3e99e4929ce565dd0c_HorizontalConnector1">
              <a:extLst>
                <a:ext uri="{FF2B5EF4-FFF2-40B4-BE49-F238E27FC236}">
                  <a16:creationId xmlns:a16="http://schemas.microsoft.com/office/drawing/2014/main" id="{F7B39B20-2547-1E4A-BCE3-78CDA4E76167}"/>
                </a:ext>
              </a:extLst>
            </p:cNvPr>
            <p:cNvCxnSpPr>
              <a:cxnSpLocks/>
            </p:cNvCxnSpPr>
            <p:nvPr>
              <p:custDataLst>
                <p:tags r:id="rId1"/>
              </p:custDataLst>
            </p:nvPr>
          </p:nvCxnSpPr>
          <p:spPr>
            <a:xfrm>
              <a:off x="1429696" y="5461013"/>
              <a:ext cx="6237481" cy="0"/>
            </a:xfrm>
            <a:prstGeom prst="line">
              <a:avLst/>
            </a:prstGeom>
            <a:ln w="9525" cap="flat" cmpd="sng" algn="ctr">
              <a:solidFill>
                <a:srgbClr val="BBB5B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OTLSHAPE_T_e6f5c918bdd649a1ac919cf22468a23b_HorizontalConnector1">
              <a:extLst>
                <a:ext uri="{FF2B5EF4-FFF2-40B4-BE49-F238E27FC236}">
                  <a16:creationId xmlns:a16="http://schemas.microsoft.com/office/drawing/2014/main" id="{E75AC9F7-0B75-E24F-930A-40EFFC94C46E}"/>
                </a:ext>
              </a:extLst>
            </p:cNvPr>
            <p:cNvCxnSpPr>
              <a:cxnSpLocks/>
              <a:stCxn id="74" idx="3"/>
            </p:cNvCxnSpPr>
            <p:nvPr>
              <p:custDataLst>
                <p:tags r:id="rId2"/>
              </p:custDataLst>
            </p:nvPr>
          </p:nvCxnSpPr>
          <p:spPr>
            <a:xfrm>
              <a:off x="1429696" y="5130814"/>
              <a:ext cx="5598948" cy="0"/>
            </a:xfrm>
            <a:prstGeom prst="line">
              <a:avLst/>
            </a:prstGeom>
            <a:ln w="9525" cap="flat" cmpd="sng" algn="ctr">
              <a:solidFill>
                <a:srgbClr val="BBB5B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OTLSHAPE_T_06a6a20021ea4acdac20b41f7b37b0dd_HorizontalConnector1">
              <a:extLst>
                <a:ext uri="{FF2B5EF4-FFF2-40B4-BE49-F238E27FC236}">
                  <a16:creationId xmlns:a16="http://schemas.microsoft.com/office/drawing/2014/main" id="{42A38575-03B4-8A45-9E4B-8D9595D4C347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>
              <a:off x="1429696" y="4800613"/>
              <a:ext cx="4655373" cy="0"/>
            </a:xfrm>
            <a:prstGeom prst="line">
              <a:avLst/>
            </a:prstGeom>
            <a:ln w="9525" cap="flat" cmpd="sng" algn="ctr">
              <a:solidFill>
                <a:srgbClr val="BBB5B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OTLSHAPE_T_9aa183d65df24b0c8fecd0a002471583_HorizontalConnector1">
              <a:extLst>
                <a:ext uri="{FF2B5EF4-FFF2-40B4-BE49-F238E27FC236}">
                  <a16:creationId xmlns:a16="http://schemas.microsoft.com/office/drawing/2014/main" id="{795A05F8-7FF7-6946-9964-00A356C7C99A}"/>
                </a:ext>
              </a:extLst>
            </p:cNvPr>
            <p:cNvCxnSpPr>
              <a:cxnSpLocks/>
              <a:stCxn id="70" idx="3"/>
            </p:cNvCxnSpPr>
            <p:nvPr>
              <p:custDataLst>
                <p:tags r:id="rId4"/>
              </p:custDataLst>
            </p:nvPr>
          </p:nvCxnSpPr>
          <p:spPr>
            <a:xfrm>
              <a:off x="1429696" y="4470414"/>
              <a:ext cx="3085331" cy="0"/>
            </a:xfrm>
            <a:prstGeom prst="line">
              <a:avLst/>
            </a:prstGeom>
            <a:ln w="9525" cap="flat" cmpd="sng" algn="ctr">
              <a:solidFill>
                <a:srgbClr val="BBB5B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OTLSHAPE_T_be3ae38f60b3402d8a13f1e91eec41f5_HorizontalConnector1">
              <a:extLst>
                <a:ext uri="{FF2B5EF4-FFF2-40B4-BE49-F238E27FC236}">
                  <a16:creationId xmlns:a16="http://schemas.microsoft.com/office/drawing/2014/main" id="{143B6EDE-E308-104C-8006-BCB6E84C8437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>
            <a:xfrm>
              <a:off x="1429696" y="4140213"/>
              <a:ext cx="3085331" cy="0"/>
            </a:xfrm>
            <a:prstGeom prst="line">
              <a:avLst/>
            </a:prstGeom>
            <a:ln w="9525" cap="flat" cmpd="sng" algn="ctr">
              <a:solidFill>
                <a:srgbClr val="BBB5B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OTLSHAPE_T_7c518fb37f2142bb8e0445920d0403b5_HorizontalConnector1">
              <a:extLst>
                <a:ext uri="{FF2B5EF4-FFF2-40B4-BE49-F238E27FC236}">
                  <a16:creationId xmlns:a16="http://schemas.microsoft.com/office/drawing/2014/main" id="{3DFDED8A-1A56-CD48-8AFF-57104B874EDE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>
              <a:off x="1430697" y="3810013"/>
              <a:ext cx="2322212" cy="0"/>
            </a:xfrm>
            <a:prstGeom prst="line">
              <a:avLst/>
            </a:prstGeom>
            <a:ln w="9525" cap="flat" cmpd="sng" algn="ctr">
              <a:solidFill>
                <a:srgbClr val="BBB5B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OTLSHAPE_M_6a283b367375415b92b0e5fc4e16a0cc_Connector1">
              <a:extLst>
                <a:ext uri="{FF2B5EF4-FFF2-40B4-BE49-F238E27FC236}">
                  <a16:creationId xmlns:a16="http://schemas.microsoft.com/office/drawing/2014/main" id="{963CF70E-F752-274E-BEAE-FD9C924B3693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8008510" y="2296881"/>
              <a:ext cx="0" cy="763832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OTLSHAPE_M_93afb554552a4221a5380f7919409aa7_Connector1">
              <a:extLst>
                <a:ext uri="{FF2B5EF4-FFF2-40B4-BE49-F238E27FC236}">
                  <a16:creationId xmlns:a16="http://schemas.microsoft.com/office/drawing/2014/main" id="{66DB4311-280A-7643-A8F4-74DAAFC42150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5141495" y="2417327"/>
              <a:ext cx="0" cy="643386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OTLSHAPE_M_52743de8bb6d4044896f473898fe9da7_Connector1">
              <a:extLst>
                <a:ext uri="{FF2B5EF4-FFF2-40B4-BE49-F238E27FC236}">
                  <a16:creationId xmlns:a16="http://schemas.microsoft.com/office/drawing/2014/main" id="{54267F32-E21B-044E-95C7-02D7469DA706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2746268" y="2787340"/>
              <a:ext cx="0" cy="273373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OTLSHAPE_M_a58f29487c0343c08abcf41913e40cae_Connector1">
              <a:extLst>
                <a:ext uri="{FF2B5EF4-FFF2-40B4-BE49-F238E27FC236}">
                  <a16:creationId xmlns:a16="http://schemas.microsoft.com/office/drawing/2014/main" id="{C7DE085B-88A2-9F4D-B21D-4C1E04A817F2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1730111" y="2311642"/>
              <a:ext cx="0" cy="749071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TLSHAPE_TB_00000000000000000000000000000000_ScaleContainer">
              <a:extLst>
                <a:ext uri="{FF2B5EF4-FFF2-40B4-BE49-F238E27FC236}">
                  <a16:creationId xmlns:a16="http://schemas.microsoft.com/office/drawing/2014/main" id="{82DFC6ED-CDD9-1545-B9DC-55D8767E594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67197" y="3124213"/>
              <a:ext cx="10020300" cy="381000"/>
            </a:xfrm>
            <a:prstGeom prst="rect">
              <a:avLst/>
            </a:prstGeom>
            <a:solidFill>
              <a:srgbClr val="034D7C"/>
            </a:soli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TLSHAPE_TB_00000000000000000000000000000000_TimescaleInterval1">
              <a:extLst>
                <a:ext uri="{FF2B5EF4-FFF2-40B4-BE49-F238E27FC236}">
                  <a16:creationId xmlns:a16="http://schemas.microsoft.com/office/drawing/2014/main" id="{F59E5CB2-7AD0-BF4C-B487-A126C5EEB90C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430697" y="3221686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18" dirty="0">
                  <a:solidFill>
                    <a:schemeClr val="lt1"/>
                  </a:solidFill>
                </a:rPr>
                <a:t>May</a:t>
              </a:r>
            </a:p>
          </p:txBody>
        </p:sp>
        <p:cxnSp>
          <p:nvCxnSpPr>
            <p:cNvPr id="19" name="OTLSHAPE_TB_00000000000000000000000000000000_Separator1">
              <a:extLst>
                <a:ext uri="{FF2B5EF4-FFF2-40B4-BE49-F238E27FC236}">
                  <a16:creationId xmlns:a16="http://schemas.microsoft.com/office/drawing/2014/main" id="{2149F139-E247-2E4F-90D1-E13AF83FD4CD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>
              <a:off x="2492228" y="3213113"/>
              <a:ext cx="0" cy="2032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TLSHAPE_TB_00000000000000000000000000000000_TimescaleInterval2">
              <a:extLst>
                <a:ext uri="{FF2B5EF4-FFF2-40B4-BE49-F238E27FC236}">
                  <a16:creationId xmlns:a16="http://schemas.microsoft.com/office/drawing/2014/main" id="{C27E80AC-F7C2-C743-8F26-C15E62505617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2555728" y="3221686"/>
              <a:ext cx="206916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18" dirty="0">
                  <a:solidFill>
                    <a:schemeClr val="lt1"/>
                  </a:solidFill>
                </a:rPr>
                <a:t>Jun</a:t>
              </a:r>
            </a:p>
          </p:txBody>
        </p:sp>
        <p:cxnSp>
          <p:nvCxnSpPr>
            <p:cNvPr id="21" name="OTLSHAPE_TB_00000000000000000000000000000000_Separator2">
              <a:extLst>
                <a:ext uri="{FF2B5EF4-FFF2-40B4-BE49-F238E27FC236}">
                  <a16:creationId xmlns:a16="http://schemas.microsoft.com/office/drawing/2014/main" id="{1FC4B795-9E21-A344-8744-0A8173C2ACC6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3580968" y="3213113"/>
              <a:ext cx="0" cy="2032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TLSHAPE_TB_00000000000000000000000000000000_TimescaleInterval3">
              <a:extLst>
                <a:ext uri="{FF2B5EF4-FFF2-40B4-BE49-F238E27FC236}">
                  <a16:creationId xmlns:a16="http://schemas.microsoft.com/office/drawing/2014/main" id="{AFDEB461-02B0-874C-A691-FA62857AB57B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3644468" y="3221686"/>
              <a:ext cx="15818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 dirty="0">
                  <a:solidFill>
                    <a:schemeClr val="lt1"/>
                  </a:solidFill>
                </a:rPr>
                <a:t>Jul</a:t>
              </a:r>
            </a:p>
          </p:txBody>
        </p:sp>
        <p:cxnSp>
          <p:nvCxnSpPr>
            <p:cNvPr id="23" name="OTLSHAPE_TB_00000000000000000000000000000000_Separator3">
              <a:extLst>
                <a:ext uri="{FF2B5EF4-FFF2-40B4-BE49-F238E27FC236}">
                  <a16:creationId xmlns:a16="http://schemas.microsoft.com/office/drawing/2014/main" id="{DC79F4D6-F65A-4A44-83FD-E29B9A10BE42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4705999" y="3213113"/>
              <a:ext cx="0" cy="2032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TLSHAPE_TB_00000000000000000000000000000000_TimescaleInterval4">
              <a:extLst>
                <a:ext uri="{FF2B5EF4-FFF2-40B4-BE49-F238E27FC236}">
                  <a16:creationId xmlns:a16="http://schemas.microsoft.com/office/drawing/2014/main" id="{C58B4E22-4E87-7049-8CCF-FB97D93D75F8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4769499" y="3221686"/>
              <a:ext cx="2413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 dirty="0">
                  <a:solidFill>
                    <a:schemeClr val="lt1"/>
                  </a:solidFill>
                </a:rPr>
                <a:t>Aug</a:t>
              </a:r>
            </a:p>
          </p:txBody>
        </p:sp>
        <p:cxnSp>
          <p:nvCxnSpPr>
            <p:cNvPr id="25" name="OTLSHAPE_TB_00000000000000000000000000000000_Separator4">
              <a:extLst>
                <a:ext uri="{FF2B5EF4-FFF2-40B4-BE49-F238E27FC236}">
                  <a16:creationId xmlns:a16="http://schemas.microsoft.com/office/drawing/2014/main" id="{21645F2E-FABB-CB40-8205-959C3E125D34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>
              <a:off x="5831030" y="3213113"/>
              <a:ext cx="0" cy="2032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TLSHAPE_TB_00000000000000000000000000000000_TimescaleInterval5">
              <a:extLst>
                <a:ext uri="{FF2B5EF4-FFF2-40B4-BE49-F238E27FC236}">
                  <a16:creationId xmlns:a16="http://schemas.microsoft.com/office/drawing/2014/main" id="{4840D55F-6A88-EE4F-8568-EF7F577B8CB2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5894531" y="3221686"/>
              <a:ext cx="2286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18" dirty="0">
                  <a:solidFill>
                    <a:schemeClr val="lt1"/>
                  </a:solidFill>
                </a:rPr>
                <a:t>Sep</a:t>
              </a:r>
            </a:p>
          </p:txBody>
        </p:sp>
        <p:cxnSp>
          <p:nvCxnSpPr>
            <p:cNvPr id="27" name="OTLSHAPE_TB_00000000000000000000000000000000_Separator5">
              <a:extLst>
                <a:ext uri="{FF2B5EF4-FFF2-40B4-BE49-F238E27FC236}">
                  <a16:creationId xmlns:a16="http://schemas.microsoft.com/office/drawing/2014/main" id="{9BEDC51D-61E1-FA49-B2EA-87F0AEC0D5F7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>
            <a:xfrm>
              <a:off x="6919770" y="3213113"/>
              <a:ext cx="0" cy="2032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TLSHAPE_TB_00000000000000000000000000000000_TimescaleInterval6">
              <a:extLst>
                <a:ext uri="{FF2B5EF4-FFF2-40B4-BE49-F238E27FC236}">
                  <a16:creationId xmlns:a16="http://schemas.microsoft.com/office/drawing/2014/main" id="{CE3E4810-4791-A24B-BC61-9454CE965B13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6983270" y="3221686"/>
              <a:ext cx="21114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2" dirty="0">
                  <a:solidFill>
                    <a:schemeClr val="lt1"/>
                  </a:solidFill>
                </a:rPr>
                <a:t>Oct</a:t>
              </a:r>
            </a:p>
          </p:txBody>
        </p:sp>
        <p:cxnSp>
          <p:nvCxnSpPr>
            <p:cNvPr id="29" name="OTLSHAPE_TB_00000000000000000000000000000000_Separator6">
              <a:extLst>
                <a:ext uri="{FF2B5EF4-FFF2-40B4-BE49-F238E27FC236}">
                  <a16:creationId xmlns:a16="http://schemas.microsoft.com/office/drawing/2014/main" id="{C373F145-A384-974E-8AD1-0EB674FEA478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>
            <a:xfrm>
              <a:off x="8044800" y="3213113"/>
              <a:ext cx="0" cy="2032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TLSHAPE_TB_00000000000000000000000000000000_TimescaleInterval7">
              <a:extLst>
                <a:ext uri="{FF2B5EF4-FFF2-40B4-BE49-F238E27FC236}">
                  <a16:creationId xmlns:a16="http://schemas.microsoft.com/office/drawing/2014/main" id="{285FB740-459E-CF4B-80EF-07DCBD468647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8108301" y="3221686"/>
              <a:ext cx="24397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 dirty="0">
                  <a:solidFill>
                    <a:schemeClr val="lt1"/>
                  </a:solidFill>
                </a:rPr>
                <a:t>Nov</a:t>
              </a:r>
            </a:p>
          </p:txBody>
        </p:sp>
        <p:cxnSp>
          <p:nvCxnSpPr>
            <p:cNvPr id="31" name="OTLSHAPE_TB_00000000000000000000000000000000_Separator7">
              <a:extLst>
                <a:ext uri="{FF2B5EF4-FFF2-40B4-BE49-F238E27FC236}">
                  <a16:creationId xmlns:a16="http://schemas.microsoft.com/office/drawing/2014/main" id="{03FF15FE-85D1-D949-A189-05EEB927C270}"/>
                </a:ext>
              </a:extLst>
            </p:cNvPr>
            <p:cNvCxnSpPr/>
            <p:nvPr>
              <p:custDataLst>
                <p:tags r:id="rId25"/>
              </p:custDataLst>
            </p:nvPr>
          </p:nvCxnSpPr>
          <p:spPr>
            <a:xfrm>
              <a:off x="9133540" y="3213113"/>
              <a:ext cx="0" cy="2032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TLSHAPE_TB_00000000000000000000000000000000_TimescaleInterval8">
              <a:extLst>
                <a:ext uri="{FF2B5EF4-FFF2-40B4-BE49-F238E27FC236}">
                  <a16:creationId xmlns:a16="http://schemas.microsoft.com/office/drawing/2014/main" id="{1D747486-66AC-004B-8080-B018670CFE6D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9197041" y="3221686"/>
              <a:ext cx="23185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2" dirty="0">
                  <a:solidFill>
                    <a:schemeClr val="lt1"/>
                  </a:solidFill>
                </a:rPr>
                <a:t>Dec</a:t>
              </a:r>
            </a:p>
          </p:txBody>
        </p:sp>
        <p:cxnSp>
          <p:nvCxnSpPr>
            <p:cNvPr id="33" name="OTLSHAPE_TB_00000000000000000000000000000000_Separator8">
              <a:extLst>
                <a:ext uri="{FF2B5EF4-FFF2-40B4-BE49-F238E27FC236}">
                  <a16:creationId xmlns:a16="http://schemas.microsoft.com/office/drawing/2014/main" id="{0DA1080F-2BBE-0C4C-8975-A18E708E6831}"/>
                </a:ext>
              </a:extLst>
            </p:cNvPr>
            <p:cNvCxnSpPr/>
            <p:nvPr>
              <p:custDataLst>
                <p:tags r:id="rId27"/>
              </p:custDataLst>
            </p:nvPr>
          </p:nvCxnSpPr>
          <p:spPr>
            <a:xfrm>
              <a:off x="10258572" y="3213113"/>
              <a:ext cx="0" cy="2032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TLSHAPE_TB_00000000000000000000000000000000_TimescaleInterval9">
              <a:extLst>
                <a:ext uri="{FF2B5EF4-FFF2-40B4-BE49-F238E27FC236}">
                  <a16:creationId xmlns:a16="http://schemas.microsoft.com/office/drawing/2014/main" id="{AE61F71E-6572-6F4C-955B-CD6D938C3F64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10322072" y="3221686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 dirty="0">
                  <a:solidFill>
                    <a:schemeClr val="lt1"/>
                  </a:solidFill>
                </a:rPr>
                <a:t>2018</a:t>
              </a:r>
            </a:p>
          </p:txBody>
        </p:sp>
        <p:sp>
          <p:nvSpPr>
            <p:cNvPr id="35" name="OTLSHAPE_M_a58f29487c0343c08abcf41913e40cae_Title">
              <a:extLst>
                <a:ext uri="{FF2B5EF4-FFF2-40B4-BE49-F238E27FC236}">
                  <a16:creationId xmlns:a16="http://schemas.microsoft.com/office/drawing/2014/main" id="{2C232C94-BCCA-714C-B778-D7046B4AEF6E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356455" y="1667769"/>
              <a:ext cx="749300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spc="-8" dirty="0">
                  <a:solidFill>
                    <a:schemeClr val="dk1"/>
                  </a:solidFill>
                </a:rPr>
                <a:t>Milestone 1</a:t>
              </a:r>
            </a:p>
          </p:txBody>
        </p:sp>
        <p:sp>
          <p:nvSpPr>
            <p:cNvPr id="36" name="OTLSHAPE_M_a58f29487c0343c08abcf41913e40cae_Date">
              <a:extLst>
                <a:ext uri="{FF2B5EF4-FFF2-40B4-BE49-F238E27FC236}">
                  <a16:creationId xmlns:a16="http://schemas.microsoft.com/office/drawing/2014/main" id="{804F0CD5-BA74-CA48-A48B-D8C282A27A01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1414512" y="2080241"/>
              <a:ext cx="537716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8" dirty="0">
                  <a:solidFill>
                    <a:schemeClr val="accent1"/>
                  </a:solidFill>
                </a:rPr>
                <a:t>Month [X]</a:t>
              </a:r>
            </a:p>
          </p:txBody>
        </p:sp>
        <p:sp>
          <p:nvSpPr>
            <p:cNvPr id="37" name="OTLSHAPE_M_a58f29487c0343c08abcf41913e40cae_Shape">
              <a:extLst>
                <a:ext uri="{FF2B5EF4-FFF2-40B4-BE49-F238E27FC236}">
                  <a16:creationId xmlns:a16="http://schemas.microsoft.com/office/drawing/2014/main" id="{7D53347F-7B4F-5043-BCC2-D796193FD05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615811" y="2933713"/>
              <a:ext cx="228600" cy="254000"/>
            </a:xfrm>
            <a:prstGeom prst="diamond">
              <a:avLst/>
            </a:prstGeom>
            <a:solidFill>
              <a:schemeClr val="lt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TLSHAPE_M_52743de8bb6d4044896f473898fe9da7_Title">
              <a:extLst>
                <a:ext uri="{FF2B5EF4-FFF2-40B4-BE49-F238E27FC236}">
                  <a16:creationId xmlns:a16="http://schemas.microsoft.com/office/drawing/2014/main" id="{3A61577B-3986-8A47-9A5C-6402CC575052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2372613" y="2234541"/>
              <a:ext cx="749300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spc="-8" dirty="0">
                  <a:solidFill>
                    <a:schemeClr val="dk1"/>
                  </a:solidFill>
                </a:rPr>
                <a:t>Milestone 2</a:t>
              </a:r>
            </a:p>
          </p:txBody>
        </p:sp>
        <p:sp>
          <p:nvSpPr>
            <p:cNvPr id="39" name="OTLSHAPE_M_52743de8bb6d4044896f473898fe9da7_Date">
              <a:extLst>
                <a:ext uri="{FF2B5EF4-FFF2-40B4-BE49-F238E27FC236}">
                  <a16:creationId xmlns:a16="http://schemas.microsoft.com/office/drawing/2014/main" id="{31E37739-EBF3-4A4E-8426-9544447AB375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2350616" y="2632883"/>
              <a:ext cx="648072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6" dirty="0">
                  <a:solidFill>
                    <a:schemeClr val="accent1"/>
                  </a:solidFill>
                </a:rPr>
                <a:t>Month [X]</a:t>
              </a:r>
            </a:p>
          </p:txBody>
        </p:sp>
        <p:sp>
          <p:nvSpPr>
            <p:cNvPr id="40" name="OTLSHAPE_M_52743de8bb6d4044896f473898fe9da7_Shape">
              <a:extLst>
                <a:ext uri="{FF2B5EF4-FFF2-40B4-BE49-F238E27FC236}">
                  <a16:creationId xmlns:a16="http://schemas.microsoft.com/office/drawing/2014/main" id="{B31B3A64-3829-7648-9F02-B098F003B97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631968" y="2933713"/>
              <a:ext cx="228600" cy="254000"/>
            </a:xfrm>
            <a:prstGeom prst="diamond">
              <a:avLst/>
            </a:prstGeom>
            <a:solidFill>
              <a:schemeClr val="lt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TLSHAPE_M_a54bc827b05146d18b559f618723e2b4_Title">
              <a:extLst>
                <a:ext uri="{FF2B5EF4-FFF2-40B4-BE49-F238E27FC236}">
                  <a16:creationId xmlns:a16="http://schemas.microsoft.com/office/drawing/2014/main" id="{292F4567-0AA7-9746-AEA1-B2466118C984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3969431" y="2387849"/>
              <a:ext cx="749300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spc="-8" dirty="0">
                  <a:solidFill>
                    <a:schemeClr val="dk1"/>
                  </a:solidFill>
                </a:rPr>
                <a:t>Milestone 3</a:t>
              </a:r>
            </a:p>
          </p:txBody>
        </p:sp>
        <p:sp>
          <p:nvSpPr>
            <p:cNvPr id="42" name="OTLSHAPE_M_a54bc827b05146d18b559f618723e2b4_Date">
              <a:extLst>
                <a:ext uri="{FF2B5EF4-FFF2-40B4-BE49-F238E27FC236}">
                  <a16:creationId xmlns:a16="http://schemas.microsoft.com/office/drawing/2014/main" id="{8A1DF1CB-E5B5-444C-91A6-E2A1E5DB022B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4078808" y="2780615"/>
              <a:ext cx="648072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6" dirty="0">
                  <a:solidFill>
                    <a:schemeClr val="accent1"/>
                  </a:solidFill>
                </a:rPr>
                <a:t>Month [X]</a:t>
              </a:r>
            </a:p>
          </p:txBody>
        </p:sp>
        <p:sp>
          <p:nvSpPr>
            <p:cNvPr id="43" name="OTLSHAPE_M_a54bc827b05146d18b559f618723e2b4_Shape">
              <a:extLst>
                <a:ext uri="{FF2B5EF4-FFF2-40B4-BE49-F238E27FC236}">
                  <a16:creationId xmlns:a16="http://schemas.microsoft.com/office/drawing/2014/main" id="{369E380B-4A02-A449-9FB5-19A7AEE0C60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228786" y="2933713"/>
              <a:ext cx="228600" cy="254000"/>
            </a:xfrm>
            <a:prstGeom prst="diamond">
              <a:avLst/>
            </a:prstGeom>
            <a:solidFill>
              <a:schemeClr val="lt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TLSHAPE_M_93afb554552a4221a5380f7919409aa7_Title">
              <a:extLst>
                <a:ext uri="{FF2B5EF4-FFF2-40B4-BE49-F238E27FC236}">
                  <a16:creationId xmlns:a16="http://schemas.microsoft.com/office/drawing/2014/main" id="{7A0A6EF6-C1EE-B748-A326-85A7E05C0B52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4767840" y="1883793"/>
              <a:ext cx="749300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spc="-8" dirty="0">
                  <a:solidFill>
                    <a:schemeClr val="dk1"/>
                  </a:solidFill>
                </a:rPr>
                <a:t>Milestone 4</a:t>
              </a:r>
            </a:p>
          </p:txBody>
        </p:sp>
        <p:sp>
          <p:nvSpPr>
            <p:cNvPr id="45" name="OTLSHAPE_M_93afb554552a4221a5380f7919409aa7_Date">
              <a:extLst>
                <a:ext uri="{FF2B5EF4-FFF2-40B4-BE49-F238E27FC236}">
                  <a16:creationId xmlns:a16="http://schemas.microsoft.com/office/drawing/2014/main" id="{77A78F75-220F-5942-B3A3-D2FC3DC93173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4870896" y="2262870"/>
              <a:ext cx="630879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6" dirty="0">
                  <a:solidFill>
                    <a:schemeClr val="accent1"/>
                  </a:solidFill>
                </a:rPr>
                <a:t>Month [X]</a:t>
              </a:r>
            </a:p>
          </p:txBody>
        </p:sp>
        <p:sp>
          <p:nvSpPr>
            <p:cNvPr id="46" name="OTLSHAPE_M_93afb554552a4221a5380f7919409aa7_Shape">
              <a:extLst>
                <a:ext uri="{FF2B5EF4-FFF2-40B4-BE49-F238E27FC236}">
                  <a16:creationId xmlns:a16="http://schemas.microsoft.com/office/drawing/2014/main" id="{AB344943-1BEA-A544-B46B-05F082F9DE3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027195" y="2933713"/>
              <a:ext cx="228600" cy="254000"/>
            </a:xfrm>
            <a:prstGeom prst="diamond">
              <a:avLst/>
            </a:prstGeom>
            <a:solidFill>
              <a:schemeClr val="lt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TLSHAPE_M_95f339bb5c8846ebaef02014bccbd531_Title">
              <a:extLst>
                <a:ext uri="{FF2B5EF4-FFF2-40B4-BE49-F238E27FC236}">
                  <a16:creationId xmlns:a16="http://schemas.microsoft.com/office/drawing/2014/main" id="{52F928D7-A880-684E-9DBD-6077BBE32235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183202" y="2387849"/>
              <a:ext cx="749300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spc="-8" dirty="0">
                  <a:solidFill>
                    <a:schemeClr val="dk1"/>
                  </a:solidFill>
                </a:rPr>
                <a:t>Milestone 5</a:t>
              </a:r>
            </a:p>
          </p:txBody>
        </p:sp>
        <p:sp>
          <p:nvSpPr>
            <p:cNvPr id="48" name="OTLSHAPE_M_95f339bb5c8846ebaef02014bccbd531_Date">
              <a:extLst>
                <a:ext uri="{FF2B5EF4-FFF2-40B4-BE49-F238E27FC236}">
                  <a16:creationId xmlns:a16="http://schemas.microsoft.com/office/drawing/2014/main" id="{A6ABC096-CCDE-AF47-80A0-D11BD975B510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6239048" y="2780615"/>
              <a:ext cx="649074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6" dirty="0">
                  <a:solidFill>
                    <a:schemeClr val="accent1"/>
                  </a:solidFill>
                </a:rPr>
                <a:t>Month [X]</a:t>
              </a:r>
            </a:p>
          </p:txBody>
        </p:sp>
        <p:sp>
          <p:nvSpPr>
            <p:cNvPr id="49" name="OTLSHAPE_M_95f339bb5c8846ebaef02014bccbd531_Shape">
              <a:extLst>
                <a:ext uri="{FF2B5EF4-FFF2-40B4-BE49-F238E27FC236}">
                  <a16:creationId xmlns:a16="http://schemas.microsoft.com/office/drawing/2014/main" id="{27D3BD67-B86E-4045-942E-484EB378BFD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442557" y="2933713"/>
              <a:ext cx="228600" cy="254000"/>
            </a:xfrm>
            <a:prstGeom prst="diamond">
              <a:avLst/>
            </a:prstGeom>
            <a:solidFill>
              <a:schemeClr val="lt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TLSHAPE_M_6a283b367375415b92b0e5fc4e16a0cc_Title">
              <a:extLst>
                <a:ext uri="{FF2B5EF4-FFF2-40B4-BE49-F238E27FC236}">
                  <a16:creationId xmlns:a16="http://schemas.microsoft.com/office/drawing/2014/main" id="{2266EC56-D492-094B-9D10-47FE79188FC8}"/>
                </a:ext>
              </a:extLst>
            </p:cNvPr>
            <p:cNvSpPr txBox="1"/>
            <p:nvPr>
              <p:custDataLst>
                <p:tags r:id="rId44"/>
              </p:custDataLst>
            </p:nvPr>
          </p:nvSpPr>
          <p:spPr>
            <a:xfrm>
              <a:off x="7634855" y="1739777"/>
              <a:ext cx="749300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spc="-8" dirty="0">
                  <a:solidFill>
                    <a:schemeClr val="dk1"/>
                  </a:solidFill>
                </a:rPr>
                <a:t>Milestone 6</a:t>
              </a:r>
            </a:p>
          </p:txBody>
        </p:sp>
        <p:sp>
          <p:nvSpPr>
            <p:cNvPr id="51" name="OTLSHAPE_M_6a283b367375415b92b0e5fc4e16a0cc_Date">
              <a:extLst>
                <a:ext uri="{FF2B5EF4-FFF2-40B4-BE49-F238E27FC236}">
                  <a16:creationId xmlns:a16="http://schemas.microsoft.com/office/drawing/2014/main" id="{BA5BFF63-0502-A749-9553-D629FA810C70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7751216" y="2142424"/>
              <a:ext cx="633051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6" dirty="0">
                  <a:solidFill>
                    <a:schemeClr val="accent1"/>
                  </a:solidFill>
                </a:rPr>
                <a:t>Month [X]</a:t>
              </a:r>
            </a:p>
          </p:txBody>
        </p:sp>
        <p:sp>
          <p:nvSpPr>
            <p:cNvPr id="52" name="OTLSHAPE_M_6a283b367375415b92b0e5fc4e16a0cc_Shape">
              <a:extLst>
                <a:ext uri="{FF2B5EF4-FFF2-40B4-BE49-F238E27FC236}">
                  <a16:creationId xmlns:a16="http://schemas.microsoft.com/office/drawing/2014/main" id="{4B964C90-DB7D-DD4B-B8CF-1F427E51BF7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94210" y="2933713"/>
              <a:ext cx="228600" cy="254000"/>
            </a:xfrm>
            <a:prstGeom prst="diamond">
              <a:avLst/>
            </a:prstGeom>
            <a:solidFill>
              <a:schemeClr val="lt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TLSHAPE_M_7b0996464ffd4cd3a3b383ab1ba22438_Title">
              <a:extLst>
                <a:ext uri="{FF2B5EF4-FFF2-40B4-BE49-F238E27FC236}">
                  <a16:creationId xmlns:a16="http://schemas.microsoft.com/office/drawing/2014/main" id="{AF8044BC-43D8-4749-9CB7-431198302D2B}"/>
                </a:ext>
              </a:extLst>
            </p:cNvPr>
            <p:cNvSpPr txBox="1"/>
            <p:nvPr>
              <p:custDataLst>
                <p:tags r:id="rId47"/>
              </p:custDataLst>
            </p:nvPr>
          </p:nvSpPr>
          <p:spPr>
            <a:xfrm>
              <a:off x="9485712" y="2387849"/>
              <a:ext cx="749300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spc="-8" dirty="0">
                  <a:solidFill>
                    <a:schemeClr val="dk1"/>
                  </a:solidFill>
                </a:rPr>
                <a:t>Milestone 7</a:t>
              </a:r>
            </a:p>
          </p:txBody>
        </p:sp>
        <p:sp>
          <p:nvSpPr>
            <p:cNvPr id="54" name="OTLSHAPE_M_7b0996464ffd4cd3a3b383ab1ba22438_Date">
              <a:extLst>
                <a:ext uri="{FF2B5EF4-FFF2-40B4-BE49-F238E27FC236}">
                  <a16:creationId xmlns:a16="http://schemas.microsoft.com/office/drawing/2014/main" id="{8492509A-786A-604B-A503-75401FAC5751}"/>
                </a:ext>
              </a:extLst>
            </p:cNvPr>
            <p:cNvSpPr txBox="1"/>
            <p:nvPr>
              <p:custDataLst>
                <p:tags r:id="rId48"/>
              </p:custDataLst>
            </p:nvPr>
          </p:nvSpPr>
          <p:spPr>
            <a:xfrm>
              <a:off x="9551416" y="2780615"/>
              <a:ext cx="58942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4" dirty="0">
                  <a:solidFill>
                    <a:schemeClr val="accent1"/>
                  </a:solidFill>
                </a:rPr>
                <a:t>Month [X]</a:t>
              </a:r>
            </a:p>
          </p:txBody>
        </p:sp>
        <p:sp>
          <p:nvSpPr>
            <p:cNvPr id="55" name="OTLSHAPE_M_7b0996464ffd4cd3a3b383ab1ba22438_Shape">
              <a:extLst>
                <a:ext uri="{FF2B5EF4-FFF2-40B4-BE49-F238E27FC236}">
                  <a16:creationId xmlns:a16="http://schemas.microsoft.com/office/drawing/2014/main" id="{21B2279F-FDF2-5645-90F9-4085B0B2E9D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745067" y="2933713"/>
              <a:ext cx="228600" cy="254000"/>
            </a:xfrm>
            <a:prstGeom prst="diamond">
              <a:avLst/>
            </a:prstGeom>
            <a:solidFill>
              <a:schemeClr val="lt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TLSHAPE_M_7f583de0854a4cacb89837f3a379bb4a_Title">
              <a:extLst>
                <a:ext uri="{FF2B5EF4-FFF2-40B4-BE49-F238E27FC236}">
                  <a16:creationId xmlns:a16="http://schemas.microsoft.com/office/drawing/2014/main" id="{5DE4A55E-4982-1B4C-B7ED-461B54B8B744}"/>
                </a:ext>
              </a:extLst>
            </p:cNvPr>
            <p:cNvSpPr txBox="1"/>
            <p:nvPr>
              <p:custDataLst>
                <p:tags r:id="rId50"/>
              </p:custDataLst>
            </p:nvPr>
          </p:nvSpPr>
          <p:spPr>
            <a:xfrm>
              <a:off x="10973657" y="2387849"/>
              <a:ext cx="749300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spc="-8" dirty="0">
                  <a:solidFill>
                    <a:schemeClr val="dk1"/>
                  </a:solidFill>
                </a:rPr>
                <a:t>Milestone 8</a:t>
              </a:r>
            </a:p>
          </p:txBody>
        </p:sp>
        <p:sp>
          <p:nvSpPr>
            <p:cNvPr id="57" name="OTLSHAPE_M_7f583de0854a4cacb89837f3a379bb4a_Date">
              <a:extLst>
                <a:ext uri="{FF2B5EF4-FFF2-40B4-BE49-F238E27FC236}">
                  <a16:creationId xmlns:a16="http://schemas.microsoft.com/office/drawing/2014/main" id="{185C2C0F-A12E-A74B-9CAC-AF5039798260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10991577" y="2780615"/>
              <a:ext cx="720079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4" dirty="0">
                  <a:solidFill>
                    <a:schemeClr val="accent1"/>
                  </a:solidFill>
                </a:rPr>
                <a:t>Month [X]</a:t>
              </a:r>
            </a:p>
          </p:txBody>
        </p:sp>
        <p:sp>
          <p:nvSpPr>
            <p:cNvPr id="58" name="OTLSHAPE_M_7f583de0854a4cacb89837f3a379bb4a_Shape">
              <a:extLst>
                <a:ext uri="{FF2B5EF4-FFF2-40B4-BE49-F238E27FC236}">
                  <a16:creationId xmlns:a16="http://schemas.microsoft.com/office/drawing/2014/main" id="{2F5AFC8C-3353-824E-8B98-38998B175B1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233012" y="2933713"/>
              <a:ext cx="228600" cy="254000"/>
            </a:xfrm>
            <a:prstGeom prst="diamond">
              <a:avLst/>
            </a:prstGeom>
            <a:solidFill>
              <a:schemeClr val="lt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TLSHAPE_T_7c518fb37f2142bb8e0445920d0403b5_Shape">
              <a:extLst>
                <a:ext uri="{FF2B5EF4-FFF2-40B4-BE49-F238E27FC236}">
                  <a16:creationId xmlns:a16="http://schemas.microsoft.com/office/drawing/2014/main" id="{CC2CDCDD-10F7-6446-919E-760417976BE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451960" y="3708413"/>
              <a:ext cx="622300" cy="203200"/>
            </a:xfrm>
            <a:prstGeom prst="roundRect">
              <a:avLst/>
            </a:prstGeom>
            <a:solidFill>
              <a:srgbClr val="77879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TLSHAPE_T_7c518fb37f2142bb8e0445920d0403b5_StartDate">
              <a:extLst>
                <a:ext uri="{FF2B5EF4-FFF2-40B4-BE49-F238E27FC236}">
                  <a16:creationId xmlns:a16="http://schemas.microsoft.com/office/drawing/2014/main" id="{044716AF-5C35-B948-A8F4-F69D75F22861}"/>
                </a:ext>
              </a:extLst>
            </p:cNvPr>
            <p:cNvSpPr txBox="1"/>
            <p:nvPr>
              <p:custDataLst>
                <p:tags r:id="rId54"/>
              </p:custDataLst>
            </p:nvPr>
          </p:nvSpPr>
          <p:spPr>
            <a:xfrm>
              <a:off x="3752910" y="3732501"/>
              <a:ext cx="6604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8" dirty="0">
                  <a:solidFill>
                    <a:srgbClr val="378891"/>
                  </a:solidFill>
                </a:rPr>
                <a:t>X/X/XX</a:t>
              </a:r>
            </a:p>
          </p:txBody>
        </p:sp>
        <p:sp>
          <p:nvSpPr>
            <p:cNvPr id="61" name="OTLSHAPE_T_7c518fb37f2142bb8e0445920d0403b5_EndDate">
              <a:extLst>
                <a:ext uri="{FF2B5EF4-FFF2-40B4-BE49-F238E27FC236}">
                  <a16:creationId xmlns:a16="http://schemas.microsoft.com/office/drawing/2014/main" id="{2D414863-41A3-F841-9DDC-2680E292FA33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>
            <a:xfrm>
              <a:off x="5119713" y="3733069"/>
              <a:ext cx="6604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6" dirty="0">
                  <a:solidFill>
                    <a:srgbClr val="378891"/>
                  </a:solidFill>
                </a:rPr>
                <a:t>X/X/XX</a:t>
              </a:r>
            </a:p>
          </p:txBody>
        </p:sp>
        <p:sp>
          <p:nvSpPr>
            <p:cNvPr id="62" name="OTLSHAPE_T_7c518fb37f2142bb8e0445920d0403b5_Title">
              <a:extLst>
                <a:ext uri="{FF2B5EF4-FFF2-40B4-BE49-F238E27FC236}">
                  <a16:creationId xmlns:a16="http://schemas.microsoft.com/office/drawing/2014/main" id="{A7C71DC8-D420-664B-ACCC-93479250A6A9}"/>
                </a:ext>
              </a:extLst>
            </p:cNvPr>
            <p:cNvSpPr txBox="1"/>
            <p:nvPr>
              <p:custDataLst>
                <p:tags r:id="rId56"/>
              </p:custDataLst>
            </p:nvPr>
          </p:nvSpPr>
          <p:spPr>
            <a:xfrm>
              <a:off x="705796" y="3729222"/>
              <a:ext cx="723900" cy="16158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50" spc="-8" dirty="0">
                  <a:solidFill>
                    <a:schemeClr val="dk1"/>
                  </a:solidFill>
                </a:rPr>
                <a:t>Task 1 Here</a:t>
              </a:r>
            </a:p>
          </p:txBody>
        </p:sp>
        <p:sp>
          <p:nvSpPr>
            <p:cNvPr id="63" name="OTLSHAPE_T_be3ae38f60b3402d8a13f1e91eec41f5_Shape">
              <a:extLst>
                <a:ext uri="{FF2B5EF4-FFF2-40B4-BE49-F238E27FC236}">
                  <a16:creationId xmlns:a16="http://schemas.microsoft.com/office/drawing/2014/main" id="{A3A55BE6-947A-C34C-90C5-3170B0D4FC4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214078" y="4038613"/>
              <a:ext cx="876300" cy="203200"/>
            </a:xfrm>
            <a:prstGeom prst="roundRect">
              <a:avLst/>
            </a:prstGeom>
            <a:solidFill>
              <a:srgbClr val="77879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TLSHAPE_T_be3ae38f60b3402d8a13f1e91eec41f5_StartDate">
              <a:extLst>
                <a:ext uri="{FF2B5EF4-FFF2-40B4-BE49-F238E27FC236}">
                  <a16:creationId xmlns:a16="http://schemas.microsoft.com/office/drawing/2014/main" id="{5D60C6E2-B012-FB46-85F2-35282DE886CF}"/>
                </a:ext>
              </a:extLst>
            </p:cNvPr>
            <p:cNvSpPr txBox="1"/>
            <p:nvPr>
              <p:custDataLst>
                <p:tags r:id="rId58"/>
              </p:custDataLst>
            </p:nvPr>
          </p:nvSpPr>
          <p:spPr>
            <a:xfrm>
              <a:off x="4515028" y="4062700"/>
              <a:ext cx="6604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8" dirty="0">
                  <a:solidFill>
                    <a:srgbClr val="378891"/>
                  </a:solidFill>
                </a:rPr>
                <a:t>X/X/XX</a:t>
              </a:r>
            </a:p>
          </p:txBody>
        </p:sp>
        <p:sp>
          <p:nvSpPr>
            <p:cNvPr id="65" name="OTLSHAPE_T_be3ae38f60b3402d8a13f1e91eec41f5_EndDate">
              <a:extLst>
                <a:ext uri="{FF2B5EF4-FFF2-40B4-BE49-F238E27FC236}">
                  <a16:creationId xmlns:a16="http://schemas.microsoft.com/office/drawing/2014/main" id="{AE33872B-D7F9-BC47-9BC0-E0D4B7092470}"/>
                </a:ext>
              </a:extLst>
            </p:cNvPr>
            <p:cNvSpPr txBox="1"/>
            <p:nvPr>
              <p:custDataLst>
                <p:tags r:id="rId59"/>
              </p:custDataLst>
            </p:nvPr>
          </p:nvSpPr>
          <p:spPr>
            <a:xfrm>
              <a:off x="6135870" y="4062700"/>
              <a:ext cx="5969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4" dirty="0">
                  <a:solidFill>
                    <a:srgbClr val="378891"/>
                  </a:solidFill>
                </a:rPr>
                <a:t>X/X/XX</a:t>
              </a:r>
            </a:p>
          </p:txBody>
        </p:sp>
        <p:sp>
          <p:nvSpPr>
            <p:cNvPr id="66" name="OTLSHAPE_T_be3ae38f60b3402d8a13f1e91eec41f5_Title">
              <a:extLst>
                <a:ext uri="{FF2B5EF4-FFF2-40B4-BE49-F238E27FC236}">
                  <a16:creationId xmlns:a16="http://schemas.microsoft.com/office/drawing/2014/main" id="{0CF805CF-5447-204C-97FC-3D7B4B477EE2}"/>
                </a:ext>
              </a:extLst>
            </p:cNvPr>
            <p:cNvSpPr txBox="1"/>
            <p:nvPr>
              <p:custDataLst>
                <p:tags r:id="rId60"/>
              </p:custDataLst>
            </p:nvPr>
          </p:nvSpPr>
          <p:spPr>
            <a:xfrm>
              <a:off x="705796" y="4059422"/>
              <a:ext cx="723900" cy="16158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50" spc="-8" dirty="0">
                  <a:solidFill>
                    <a:schemeClr val="dk1"/>
                  </a:solidFill>
                </a:rPr>
                <a:t>Task 2 Here</a:t>
              </a:r>
            </a:p>
          </p:txBody>
        </p:sp>
        <p:sp>
          <p:nvSpPr>
            <p:cNvPr id="67" name="OTLSHAPE_T_9aa183d65df24b0c8fecd0a002471583_Shape">
              <a:extLst>
                <a:ext uri="{FF2B5EF4-FFF2-40B4-BE49-F238E27FC236}">
                  <a16:creationId xmlns:a16="http://schemas.microsoft.com/office/drawing/2014/main" id="{68721866-00F6-9949-BD2F-5D7E5700E87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14078" y="4368813"/>
              <a:ext cx="1244600" cy="203200"/>
            </a:xfrm>
            <a:prstGeom prst="roundRect">
              <a:avLst/>
            </a:prstGeom>
            <a:solidFill>
              <a:srgbClr val="77879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TLSHAPE_T_9aa183d65df24b0c8fecd0a002471583_StartDate">
              <a:extLst>
                <a:ext uri="{FF2B5EF4-FFF2-40B4-BE49-F238E27FC236}">
                  <a16:creationId xmlns:a16="http://schemas.microsoft.com/office/drawing/2014/main" id="{D74CF1B3-A664-0747-B305-4EF2C83FF153}"/>
                </a:ext>
              </a:extLst>
            </p:cNvPr>
            <p:cNvSpPr txBox="1"/>
            <p:nvPr>
              <p:custDataLst>
                <p:tags r:id="rId62"/>
              </p:custDataLst>
            </p:nvPr>
          </p:nvSpPr>
          <p:spPr>
            <a:xfrm>
              <a:off x="4515028" y="4392900"/>
              <a:ext cx="6604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8" dirty="0">
                  <a:solidFill>
                    <a:srgbClr val="378891"/>
                  </a:solidFill>
                </a:rPr>
                <a:t>X/X/XX</a:t>
              </a:r>
            </a:p>
          </p:txBody>
        </p:sp>
        <p:sp>
          <p:nvSpPr>
            <p:cNvPr id="69" name="OTLSHAPE_T_9aa183d65df24b0c8fecd0a002471583_EndDate">
              <a:extLst>
                <a:ext uri="{FF2B5EF4-FFF2-40B4-BE49-F238E27FC236}">
                  <a16:creationId xmlns:a16="http://schemas.microsoft.com/office/drawing/2014/main" id="{3BA00CC5-6509-2745-8256-3B0B3C5D5264}"/>
                </a:ext>
              </a:extLst>
            </p:cNvPr>
            <p:cNvSpPr txBox="1"/>
            <p:nvPr>
              <p:custDataLst>
                <p:tags r:id="rId63"/>
              </p:custDataLst>
            </p:nvPr>
          </p:nvSpPr>
          <p:spPr>
            <a:xfrm>
              <a:off x="6498783" y="4392900"/>
              <a:ext cx="6604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4" dirty="0">
                  <a:solidFill>
                    <a:srgbClr val="378891"/>
                  </a:solidFill>
                </a:rPr>
                <a:t>X/X/XX</a:t>
              </a:r>
            </a:p>
          </p:txBody>
        </p:sp>
        <p:sp>
          <p:nvSpPr>
            <p:cNvPr id="70" name="OTLSHAPE_T_9aa183d65df24b0c8fecd0a002471583_Title">
              <a:extLst>
                <a:ext uri="{FF2B5EF4-FFF2-40B4-BE49-F238E27FC236}">
                  <a16:creationId xmlns:a16="http://schemas.microsoft.com/office/drawing/2014/main" id="{064A287C-119D-824B-A409-C57F4435F68F}"/>
                </a:ext>
              </a:extLst>
            </p:cNvPr>
            <p:cNvSpPr txBox="1"/>
            <p:nvPr>
              <p:custDataLst>
                <p:tags r:id="rId64"/>
              </p:custDataLst>
            </p:nvPr>
          </p:nvSpPr>
          <p:spPr>
            <a:xfrm>
              <a:off x="705796" y="4389622"/>
              <a:ext cx="723900" cy="16158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50" spc="-8" dirty="0">
                  <a:solidFill>
                    <a:schemeClr val="dk1"/>
                  </a:solidFill>
                </a:rPr>
                <a:t>Task 3 Here</a:t>
              </a:r>
            </a:p>
          </p:txBody>
        </p:sp>
        <p:sp>
          <p:nvSpPr>
            <p:cNvPr id="71" name="OTLSHAPE_T_06a6a20021ea4acdac20b41f7b37b0dd_Shape">
              <a:extLst>
                <a:ext uri="{FF2B5EF4-FFF2-40B4-BE49-F238E27FC236}">
                  <a16:creationId xmlns:a16="http://schemas.microsoft.com/office/drawing/2014/main" id="{F7E9CEA3-990E-974F-80FA-55BFE652243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085070" y="4699013"/>
              <a:ext cx="838200" cy="203200"/>
            </a:xfrm>
            <a:prstGeom prst="roundRect">
              <a:avLst/>
            </a:prstGeom>
            <a:solidFill>
              <a:srgbClr val="77879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TLSHAPE_T_06a6a20021ea4acdac20b41f7b37b0dd_Title">
              <a:extLst>
                <a:ext uri="{FF2B5EF4-FFF2-40B4-BE49-F238E27FC236}">
                  <a16:creationId xmlns:a16="http://schemas.microsoft.com/office/drawing/2014/main" id="{E196654E-AD68-4D44-B66C-A8762403A547}"/>
                </a:ext>
              </a:extLst>
            </p:cNvPr>
            <p:cNvSpPr txBox="1"/>
            <p:nvPr>
              <p:custDataLst>
                <p:tags r:id="rId66"/>
              </p:custDataLst>
            </p:nvPr>
          </p:nvSpPr>
          <p:spPr>
            <a:xfrm>
              <a:off x="705796" y="4719822"/>
              <a:ext cx="723900" cy="16158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50" spc="-8" dirty="0">
                  <a:solidFill>
                    <a:schemeClr val="dk1"/>
                  </a:solidFill>
                </a:rPr>
                <a:t>Task 4 Here</a:t>
              </a:r>
            </a:p>
          </p:txBody>
        </p:sp>
        <p:sp>
          <p:nvSpPr>
            <p:cNvPr id="73" name="OTLSHAPE_T_e6f5c918bdd649a1ac919cf22468a23b_Shape">
              <a:extLst>
                <a:ext uri="{FF2B5EF4-FFF2-40B4-BE49-F238E27FC236}">
                  <a16:creationId xmlns:a16="http://schemas.microsoft.com/office/drawing/2014/main" id="{00462FEF-2B95-2B49-B8A1-DC1458C26C7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028644" y="5029213"/>
              <a:ext cx="1282700" cy="203200"/>
            </a:xfrm>
            <a:prstGeom prst="roundRect">
              <a:avLst/>
            </a:prstGeom>
            <a:solidFill>
              <a:srgbClr val="77879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TLSHAPE_T_e6f5c918bdd649a1ac919cf22468a23b_Title">
              <a:extLst>
                <a:ext uri="{FF2B5EF4-FFF2-40B4-BE49-F238E27FC236}">
                  <a16:creationId xmlns:a16="http://schemas.microsoft.com/office/drawing/2014/main" id="{348DAC36-9679-EA47-AB7B-83817795E710}"/>
                </a:ext>
              </a:extLst>
            </p:cNvPr>
            <p:cNvSpPr txBox="1"/>
            <p:nvPr>
              <p:custDataLst>
                <p:tags r:id="rId68"/>
              </p:custDataLst>
            </p:nvPr>
          </p:nvSpPr>
          <p:spPr>
            <a:xfrm>
              <a:off x="705796" y="5050022"/>
              <a:ext cx="723900" cy="16158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50" spc="-8" dirty="0">
                  <a:solidFill>
                    <a:schemeClr val="dk1"/>
                  </a:solidFill>
                </a:rPr>
                <a:t>Task 5 Here</a:t>
              </a:r>
            </a:p>
          </p:txBody>
        </p:sp>
        <p:sp>
          <p:nvSpPr>
            <p:cNvPr id="75" name="OTLSHAPE_T_c109be9d91f84f3e99e4929ce565dd0c_Shape">
              <a:extLst>
                <a:ext uri="{FF2B5EF4-FFF2-40B4-BE49-F238E27FC236}">
                  <a16:creationId xmlns:a16="http://schemas.microsoft.com/office/drawing/2014/main" id="{79EC759A-2DF8-F143-9D03-3B003AFB08D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407715" y="5359413"/>
              <a:ext cx="1130300" cy="203200"/>
            </a:xfrm>
            <a:prstGeom prst="roundRect">
              <a:avLst/>
            </a:prstGeom>
            <a:solidFill>
              <a:srgbClr val="77879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TLSHAPE_T_c109be9d91f84f3e99e4929ce565dd0c_StartDate">
              <a:extLst>
                <a:ext uri="{FF2B5EF4-FFF2-40B4-BE49-F238E27FC236}">
                  <a16:creationId xmlns:a16="http://schemas.microsoft.com/office/drawing/2014/main" id="{0AA2F2A7-A337-7847-8D47-5730C1E93A55}"/>
                </a:ext>
              </a:extLst>
            </p:cNvPr>
            <p:cNvSpPr txBox="1"/>
            <p:nvPr>
              <p:custDataLst>
                <p:tags r:id="rId70"/>
              </p:custDataLst>
            </p:nvPr>
          </p:nvSpPr>
          <p:spPr>
            <a:xfrm>
              <a:off x="7667178" y="5383500"/>
              <a:ext cx="6985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6" dirty="0">
                  <a:solidFill>
                    <a:srgbClr val="378891"/>
                  </a:solidFill>
                </a:rPr>
                <a:t>X/X/XX</a:t>
              </a:r>
            </a:p>
          </p:txBody>
        </p:sp>
        <p:sp>
          <p:nvSpPr>
            <p:cNvPr id="77" name="OTLSHAPE_T_c109be9d91f84f3e99e4929ce565dd0c_EndDate">
              <a:extLst>
                <a:ext uri="{FF2B5EF4-FFF2-40B4-BE49-F238E27FC236}">
                  <a16:creationId xmlns:a16="http://schemas.microsoft.com/office/drawing/2014/main" id="{83F8287F-EADA-B448-8642-5A3B04B9E22F}"/>
                </a:ext>
              </a:extLst>
            </p:cNvPr>
            <p:cNvSpPr txBox="1"/>
            <p:nvPr>
              <p:custDataLst>
                <p:tags r:id="rId71"/>
              </p:custDataLst>
            </p:nvPr>
          </p:nvSpPr>
          <p:spPr>
            <a:xfrm>
              <a:off x="9583545" y="5383500"/>
              <a:ext cx="774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spc="-4" dirty="0">
                  <a:solidFill>
                    <a:srgbClr val="378891"/>
                  </a:solidFill>
                </a:rPr>
                <a:t>X/X/XX</a:t>
              </a:r>
            </a:p>
          </p:txBody>
        </p:sp>
        <p:sp>
          <p:nvSpPr>
            <p:cNvPr id="78" name="OTLSHAPE_T_c109be9d91f84f3e99e4929ce565dd0c_Title">
              <a:extLst>
                <a:ext uri="{FF2B5EF4-FFF2-40B4-BE49-F238E27FC236}">
                  <a16:creationId xmlns:a16="http://schemas.microsoft.com/office/drawing/2014/main" id="{ECD248A6-B343-024F-AEB7-AE4E2D551C2E}"/>
                </a:ext>
              </a:extLst>
            </p:cNvPr>
            <p:cNvSpPr txBox="1"/>
            <p:nvPr>
              <p:custDataLst>
                <p:tags r:id="rId72"/>
              </p:custDataLst>
            </p:nvPr>
          </p:nvSpPr>
          <p:spPr>
            <a:xfrm>
              <a:off x="705796" y="5380222"/>
              <a:ext cx="723900" cy="16158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50" spc="-8" dirty="0">
                  <a:solidFill>
                    <a:schemeClr val="dk1"/>
                  </a:solidFill>
                </a:rPr>
                <a:t>Task 6 Here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BC948467-B9D8-4F41-AB29-10413B514836}"/>
              </a:ext>
            </a:extLst>
          </p:cNvPr>
          <p:cNvSpPr/>
          <p:nvPr/>
        </p:nvSpPr>
        <p:spPr>
          <a:xfrm>
            <a:off x="547915" y="5553094"/>
            <a:ext cx="11113254" cy="470101"/>
          </a:xfrm>
          <a:prstGeom prst="rect">
            <a:avLst/>
          </a:prstGeom>
          <a:noFill/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274320" bIns="0" numCol="3" rtlCol="0" anchor="ctr" anchorCtr="0"/>
          <a:lstStyle/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4493331-B3D5-F444-98A3-664754A96E1A}"/>
              </a:ext>
            </a:extLst>
          </p:cNvPr>
          <p:cNvSpPr/>
          <p:nvPr/>
        </p:nvSpPr>
        <p:spPr>
          <a:xfrm>
            <a:off x="547915" y="5299837"/>
            <a:ext cx="11113254" cy="253417"/>
          </a:xfrm>
          <a:prstGeom prst="rect">
            <a:avLst/>
          </a:prstGeom>
          <a:solidFill>
            <a:schemeClr val="bg1"/>
          </a:solidFill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844725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E7CAF3-8841-E344-9C3E-90AD112B3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Valuation &amp; Exit Analysis</a:t>
            </a:r>
          </a:p>
        </p:txBody>
      </p:sp>
    </p:spTree>
    <p:extLst>
      <p:ext uri="{BB962C8B-B14F-4D97-AF65-F5344CB8AC3E}">
        <p14:creationId xmlns:p14="http://schemas.microsoft.com/office/powerpoint/2010/main" val="3135036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A55F17-6D24-3640-A794-E6D1DBE6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17. Comparable Company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23A1C-94AE-6B4E-A27F-7FCA64B87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8D20714-DE2E-664F-8BAD-9A7BDCEF8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18471"/>
              </p:ext>
            </p:extLst>
          </p:nvPr>
        </p:nvGraphicFramePr>
        <p:xfrm>
          <a:off x="547688" y="1368425"/>
          <a:ext cx="11114087" cy="278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Worksheet" r:id="rId4" imgW="9867900" imgH="2819400" progId="Excel.Sheet.12">
                  <p:embed/>
                </p:oleObj>
              </mc:Choice>
              <mc:Fallback>
                <p:oleObj name="Worksheet" r:id="rId4" imgW="9867900" imgH="2819400" progId="Excel.Sheet.12">
                  <p:embed/>
                  <p:pic>
                    <p:nvPicPr>
                      <p:cNvPr id="84" name="Object 8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688" y="1368425"/>
                        <a:ext cx="11114087" cy="2789238"/>
                      </a:xfrm>
                      <a:prstGeom prst="rect">
                        <a:avLst/>
                      </a:prstGeom>
                      <a:ln w="31750">
                        <a:solidFill>
                          <a:srgbClr val="034D7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8677374-AEEB-804E-A11B-1B8F237DD916}"/>
              </a:ext>
            </a:extLst>
          </p:cNvPr>
          <p:cNvSpPr/>
          <p:nvPr/>
        </p:nvSpPr>
        <p:spPr>
          <a:xfrm>
            <a:off x="547915" y="4615702"/>
            <a:ext cx="11113254" cy="1407494"/>
          </a:xfrm>
          <a:prstGeom prst="rect">
            <a:avLst/>
          </a:prstGeom>
          <a:noFill/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274320" bIns="0" numCol="2" rtlCol="0" anchor="ctr" anchorCtr="0"/>
          <a:lstStyle/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</a:t>
            </a:r>
          </a:p>
          <a:p>
            <a:pPr lvl="0"/>
            <a:endParaRPr lang="en-US" sz="1200" noProof="1">
              <a:solidFill>
                <a:schemeClr val="tx2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068D6A-4DB5-4242-AB8B-3D7D786D3FC3}"/>
              </a:ext>
            </a:extLst>
          </p:cNvPr>
          <p:cNvSpPr/>
          <p:nvPr/>
        </p:nvSpPr>
        <p:spPr>
          <a:xfrm>
            <a:off x="547915" y="4362284"/>
            <a:ext cx="11113254" cy="253417"/>
          </a:xfrm>
          <a:prstGeom prst="rect">
            <a:avLst/>
          </a:prstGeom>
          <a:solidFill>
            <a:schemeClr val="bg1"/>
          </a:solidFill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066104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75D6A8-B7BC-7146-90FF-FEB191DF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18. Indicative 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452CA-AD35-4A41-8F5F-E8FD222C6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BEBF5E-2018-8843-8C78-A0E69B53B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85652"/>
              </p:ext>
            </p:extLst>
          </p:nvPr>
        </p:nvGraphicFramePr>
        <p:xfrm>
          <a:off x="536575" y="1149350"/>
          <a:ext cx="6527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Worksheet" r:id="rId4" imgW="6527800" imgH="3937000" progId="Excel.Sheet.12">
                  <p:embed/>
                </p:oleObj>
              </mc:Choice>
              <mc:Fallback>
                <p:oleObj name="Worksheet" r:id="rId4" imgW="6527800" imgH="3937000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575" y="1149350"/>
                        <a:ext cx="6527800" cy="3937000"/>
                      </a:xfrm>
                      <a:prstGeom prst="rect">
                        <a:avLst/>
                      </a:prstGeom>
                      <a:ln w="31750">
                        <a:solidFill>
                          <a:srgbClr val="034D7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4DB5233-E959-7844-832D-D4F1EF99A90A}"/>
              </a:ext>
            </a:extLst>
          </p:cNvPr>
          <p:cNvGrpSpPr/>
          <p:nvPr/>
        </p:nvGrpSpPr>
        <p:grpSpPr>
          <a:xfrm>
            <a:off x="7372350" y="1149350"/>
            <a:ext cx="4288819" cy="2223652"/>
            <a:chOff x="7372350" y="1374637"/>
            <a:chExt cx="4288819" cy="2223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0A920A-FB4E-6A42-B2B3-F820A62940B0}"/>
                </a:ext>
              </a:extLst>
            </p:cNvPr>
            <p:cNvSpPr/>
            <p:nvPr/>
          </p:nvSpPr>
          <p:spPr>
            <a:xfrm>
              <a:off x="7372350" y="1952369"/>
              <a:ext cx="4288819" cy="1645920"/>
            </a:xfrm>
            <a:prstGeom prst="rect">
              <a:avLst/>
            </a:prstGeom>
            <a:noFill/>
            <a:ln w="31750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Ins="274320" bIns="0" rtlCol="0" anchor="t"/>
            <a:lstStyle/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735D16-31DF-E14B-978D-2F4B52B96CD0}"/>
                </a:ext>
              </a:extLst>
            </p:cNvPr>
            <p:cNvSpPr/>
            <p:nvPr/>
          </p:nvSpPr>
          <p:spPr>
            <a:xfrm>
              <a:off x="7372351" y="1374637"/>
              <a:ext cx="4288818" cy="58577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Observations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023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75D6A8-B7BC-7146-90FF-FEB191DF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19. Funding – Sources &amp;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452CA-AD35-4A41-8F5F-E8FD222C6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0A920A-FB4E-6A42-B2B3-F820A62940B0}"/>
              </a:ext>
            </a:extLst>
          </p:cNvPr>
          <p:cNvSpPr/>
          <p:nvPr/>
        </p:nvSpPr>
        <p:spPr>
          <a:xfrm>
            <a:off x="7924800" y="1952369"/>
            <a:ext cx="3736370" cy="2856962"/>
          </a:xfrm>
          <a:prstGeom prst="rect">
            <a:avLst/>
          </a:prstGeom>
          <a:noFill/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Ins="274320" bIns="0" rtlCol="0" anchor="t"/>
          <a:lstStyle/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 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2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7DA2FDB-BA7F-174A-8410-B635ECAC0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16234"/>
              </p:ext>
            </p:extLst>
          </p:nvPr>
        </p:nvGraphicFramePr>
        <p:xfrm>
          <a:off x="537289" y="1388268"/>
          <a:ext cx="7142162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Worksheet" r:id="rId4" imgW="6921500" imgH="3314700" progId="Excel.Sheet.12">
                  <p:embed/>
                </p:oleObj>
              </mc:Choice>
              <mc:Fallback>
                <p:oleObj name="Worksheet" r:id="rId4" imgW="6921500" imgH="3314700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289" y="1388268"/>
                        <a:ext cx="7142162" cy="3421063"/>
                      </a:xfrm>
                      <a:prstGeom prst="rect">
                        <a:avLst/>
                      </a:prstGeom>
                      <a:ln w="31750">
                        <a:solidFill>
                          <a:srgbClr val="034D7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E735D16-31DF-E14B-978D-2F4B52B96CD0}"/>
              </a:ext>
            </a:extLst>
          </p:cNvPr>
          <p:cNvSpPr/>
          <p:nvPr/>
        </p:nvSpPr>
        <p:spPr>
          <a:xfrm>
            <a:off x="7924799" y="1374637"/>
            <a:ext cx="3736370" cy="5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765020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02D245-F36C-F34C-AEEB-891A648B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20. Exit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2BDB2-00D8-B94A-81BE-040B7826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FE7554C-6D68-C243-84A2-72CBE0A8F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31859"/>
              </p:ext>
            </p:extLst>
          </p:nvPr>
        </p:nvGraphicFramePr>
        <p:xfrm>
          <a:off x="1323305" y="4106863"/>
          <a:ext cx="954539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" name="Worksheet" r:id="rId4" imgW="8547100" imgH="2108200" progId="Excel.Sheet.12">
                  <p:embed/>
                </p:oleObj>
              </mc:Choice>
              <mc:Fallback>
                <p:oleObj name="Worksheet" r:id="rId4" imgW="8547100" imgH="2108200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3305" y="4106863"/>
                        <a:ext cx="9545390" cy="210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BCDF309-9C2A-9B4D-9D6A-25251B02C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561742"/>
              </p:ext>
            </p:extLst>
          </p:nvPr>
        </p:nvGraphicFramePr>
        <p:xfrm>
          <a:off x="1323305" y="931463"/>
          <a:ext cx="954539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Worksheet" r:id="rId6" imgW="9880600" imgH="3136900" progId="Excel.Sheet.12">
                  <p:embed/>
                </p:oleObj>
              </mc:Choice>
              <mc:Fallback>
                <p:oleObj name="Worksheet" r:id="rId6" imgW="9880600" imgH="3136900" progId="Excel.Shee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3305" y="931463"/>
                        <a:ext cx="9545390" cy="313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67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5E1AF-5F25-6C4C-8518-DD8FA859E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Integration Plan</a:t>
            </a:r>
          </a:p>
        </p:txBody>
      </p:sp>
    </p:spTree>
    <p:extLst>
      <p:ext uri="{BB962C8B-B14F-4D97-AF65-F5344CB8AC3E}">
        <p14:creationId xmlns:p14="http://schemas.microsoft.com/office/powerpoint/2010/main" val="187701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DF30EA-DFFA-9D4D-B4DB-2201A2A4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3CC35-B93E-0749-8597-35636474D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957FD9-BD4C-7F4C-B58D-A242931EC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63506"/>
              </p:ext>
            </p:extLst>
          </p:nvPr>
        </p:nvGraphicFramePr>
        <p:xfrm>
          <a:off x="983432" y="1406088"/>
          <a:ext cx="10081120" cy="432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3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1. Executive Summary – Project [Name]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14. Transaction Process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2. Target Evaluation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15. Key Focus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 Areas For Due Diligence </a:t>
                      </a:r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3. Summary Of Operations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16. Proposed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 Timetable</a:t>
                      </a:r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4. Ownership Structure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17. Comparable Company Analysis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5. Sales By Region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18. Indicative Valuation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6. Proposed Market Expansion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19. Funding – Sources &amp; Uses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7. Summary of Financial Performance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20. Exit Analysis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8. Revenue Analysis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21. Transaction Rationale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9. Balance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 Sheet Summary</a:t>
                      </a:r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22. High Level Integration Plan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10. Cash Position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Appendices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11. Strategic Fit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Appendix 1 – Maps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12. Business Environment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13. SWOT Analysis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700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59DBF3-4D64-9D4E-89F1-BD8EA06E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21. Transaction Rationale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64383-F33B-8A43-B0B1-56C4C72E7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6681894E-EF5E-924E-94F4-9853CF431E8C}"/>
              </a:ext>
            </a:extLst>
          </p:cNvPr>
          <p:cNvSpPr/>
          <p:nvPr/>
        </p:nvSpPr>
        <p:spPr>
          <a:xfrm>
            <a:off x="537290" y="1360247"/>
            <a:ext cx="2205910" cy="1440160"/>
          </a:xfrm>
          <a:prstGeom prst="homePlate">
            <a:avLst/>
          </a:prstGeom>
          <a:solidFill>
            <a:srgbClr val="E8F2F9"/>
          </a:solidFill>
          <a:ln w="31750">
            <a:solidFill>
              <a:srgbClr val="034D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r>
              <a:rPr lang="en-US" dirty="0">
                <a:solidFill>
                  <a:schemeClr val="tx2"/>
                </a:solidFill>
              </a:rPr>
              <a:t>Cost &amp; </a:t>
            </a:r>
          </a:p>
          <a:p>
            <a:r>
              <a:rPr lang="en-US" dirty="0">
                <a:solidFill>
                  <a:schemeClr val="tx2"/>
                </a:solidFill>
              </a:rPr>
              <a:t>Revenue </a:t>
            </a:r>
          </a:p>
          <a:p>
            <a:r>
              <a:rPr lang="en-US" dirty="0">
                <a:solidFill>
                  <a:schemeClr val="tx2"/>
                </a:solidFill>
              </a:rPr>
              <a:t>Synergies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15D6237B-E41D-5F4B-B1B2-2379DA954765}"/>
              </a:ext>
            </a:extLst>
          </p:cNvPr>
          <p:cNvSpPr/>
          <p:nvPr/>
        </p:nvSpPr>
        <p:spPr>
          <a:xfrm>
            <a:off x="537290" y="2969820"/>
            <a:ext cx="2205910" cy="1440160"/>
          </a:xfrm>
          <a:prstGeom prst="homePlate">
            <a:avLst/>
          </a:prstGeom>
          <a:solidFill>
            <a:srgbClr val="E8F2F9"/>
          </a:solidFill>
          <a:ln w="31750">
            <a:solidFill>
              <a:srgbClr val="034D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r>
              <a:rPr lang="en-US" dirty="0">
                <a:solidFill>
                  <a:schemeClr val="tx2"/>
                </a:solidFill>
              </a:rPr>
              <a:t>Group</a:t>
            </a:r>
          </a:p>
          <a:p>
            <a:r>
              <a:rPr lang="en-US" dirty="0">
                <a:solidFill>
                  <a:schemeClr val="tx2"/>
                </a:solidFill>
              </a:rPr>
              <a:t>Positioning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C9644074-A99E-2A48-971F-675C372243AE}"/>
              </a:ext>
            </a:extLst>
          </p:cNvPr>
          <p:cNvSpPr/>
          <p:nvPr/>
        </p:nvSpPr>
        <p:spPr>
          <a:xfrm>
            <a:off x="537290" y="4593517"/>
            <a:ext cx="2205910" cy="1440160"/>
          </a:xfrm>
          <a:prstGeom prst="homePlate">
            <a:avLst/>
          </a:prstGeom>
          <a:solidFill>
            <a:srgbClr val="E8F2F9"/>
          </a:solidFill>
          <a:ln w="31750">
            <a:solidFill>
              <a:srgbClr val="034D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r>
              <a:rPr lang="en-US" dirty="0">
                <a:solidFill>
                  <a:schemeClr val="tx2"/>
                </a:solidFill>
              </a:rPr>
              <a:t>Financial </a:t>
            </a:r>
          </a:p>
          <a:p>
            <a:r>
              <a:rPr lang="en-US" dirty="0">
                <a:solidFill>
                  <a:schemeClr val="tx2"/>
                </a:solidFill>
              </a:rPr>
              <a:t>Considerations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423EC1-5152-224A-B8EE-F607704917F2}"/>
              </a:ext>
            </a:extLst>
          </p:cNvPr>
          <p:cNvSpPr txBox="1"/>
          <p:nvPr/>
        </p:nvSpPr>
        <p:spPr>
          <a:xfrm>
            <a:off x="2954215" y="1499007"/>
            <a:ext cx="87069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1200" dirty="0"/>
              <a:t>Elimination of duplicate expenses such as [X], [X] and [X] will drive margin increases at the gross profit and operating profit level;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Leverage of international distribution channels enables [X];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Attractive customers, minimal overlaps and opportunity to cross-sell;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Broadens product range and compliments current product offering via [X];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The Company’s [x] and [X] emphasis aligns with [TARGET’s] focus on [X];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Provides the ability to leverage the supply chain via greater bargaining power – therefore realizing economies of scale in [X] and [X].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9F053-9C1F-C845-9BEE-395BC03EE37D}"/>
              </a:ext>
            </a:extLst>
          </p:cNvPr>
          <p:cNvSpPr txBox="1"/>
          <p:nvPr/>
        </p:nvSpPr>
        <p:spPr>
          <a:xfrm>
            <a:off x="2954214" y="2905070"/>
            <a:ext cx="8706955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1200" dirty="0"/>
              <a:t>Meets the Group’s acquisition objectives and is consistent with long-term growth strategy;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Creates an addressable market of [VALUE] across [X] countries;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Provides a more efficient platform for growth via access to new geographies – filling the gaps in [COUNTRIES/REGIONS];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Diversifies the Group’s revenue stream via [X];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Accelerates development of [X];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Provides new commercial scale opportunities via [X];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[COUNTRY/REGION] operation provides a base for expansion;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Strengthens competitive position with the combination of two of the top [X] in the market.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68DD14-202E-8E43-99F2-6CD2168D025C}"/>
              </a:ext>
            </a:extLst>
          </p:cNvPr>
          <p:cNvSpPr txBox="1"/>
          <p:nvPr/>
        </p:nvSpPr>
        <p:spPr>
          <a:xfrm>
            <a:off x="2954214" y="4621100"/>
            <a:ext cx="8706955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1200" dirty="0"/>
              <a:t>Expect results to be accretive to EPS (earnings per share) in [DATE] achieved via [X];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Targeting a payback period of [X] years and IRR of [X];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Anticipate [X] of operating improvements and [X];  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Expect EBITDA multiple arbitrage - exit multiple in the region of [X] to [Y];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Based on [YEAR] forecast EBITDA exit value targeted at [VALUE] – yielding cash-on-cash return of [X];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Larger/stronger balance sheet – therefore expanding access to capital;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/>
              <a:t>[TARGET] would be more valuable as part of the Group due to [X];   </a:t>
            </a:r>
          </a:p>
        </p:txBody>
      </p:sp>
    </p:spTree>
    <p:extLst>
      <p:ext uri="{BB962C8B-B14F-4D97-AF65-F5344CB8AC3E}">
        <p14:creationId xmlns:p14="http://schemas.microsoft.com/office/powerpoint/2010/main" val="2017891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0AA86B-C511-EE41-BCF5-C72249B5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22. High Level Integration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24E4B-AB34-914F-B4A3-D12217752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7290" y="6205013"/>
            <a:ext cx="405603" cy="365125"/>
          </a:xfrm>
        </p:spPr>
        <p:txBody>
          <a:bodyPr/>
          <a:lstStyle/>
          <a:p>
            <a:fld id="{0615AA03-3340-324F-B4C6-0D4AFC33822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E0F64-FDAE-DF4A-A70E-BC1B2A963F42}"/>
              </a:ext>
            </a:extLst>
          </p:cNvPr>
          <p:cNvSpPr/>
          <p:nvPr/>
        </p:nvSpPr>
        <p:spPr>
          <a:xfrm>
            <a:off x="546374" y="2936629"/>
            <a:ext cx="1872208" cy="1728192"/>
          </a:xfrm>
          <a:prstGeom prst="rect">
            <a:avLst/>
          </a:prstGeom>
          <a:solidFill>
            <a:srgbClr val="E8F2F9"/>
          </a:solidFill>
          <a:ln w="31750">
            <a:solidFill>
              <a:srgbClr val="0346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9525" cmpd="sng">
                  <a:noFill/>
                </a:ln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Expected Synergies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1154F-2349-D448-8F6C-8F56494311AF}"/>
              </a:ext>
            </a:extLst>
          </p:cNvPr>
          <p:cNvSpPr/>
          <p:nvPr/>
        </p:nvSpPr>
        <p:spPr>
          <a:xfrm>
            <a:off x="2877097" y="1963457"/>
            <a:ext cx="2520280" cy="936104"/>
          </a:xfrm>
          <a:prstGeom prst="rect">
            <a:avLst/>
          </a:prstGeom>
          <a:noFill/>
          <a:ln w="31750">
            <a:solidFill>
              <a:srgbClr val="0346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9525" cmpd="sng">
                  <a:noFill/>
                </a:ln>
                <a:solidFill>
                  <a:srgbClr val="29394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Commercial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D76EB-6F6D-D140-8C19-B382F97AAD7B}"/>
              </a:ext>
            </a:extLst>
          </p:cNvPr>
          <p:cNvSpPr/>
          <p:nvPr/>
        </p:nvSpPr>
        <p:spPr>
          <a:xfrm>
            <a:off x="2863547" y="3344992"/>
            <a:ext cx="2520280" cy="936104"/>
          </a:xfrm>
          <a:prstGeom prst="rect">
            <a:avLst/>
          </a:prstGeom>
          <a:noFill/>
          <a:ln w="31750">
            <a:solidFill>
              <a:srgbClr val="0346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9525" cmpd="sng">
                  <a:noFill/>
                </a:ln>
                <a:solidFill>
                  <a:srgbClr val="29394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Operational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C4A70-6398-3048-B5FD-E1019B4DF933}"/>
              </a:ext>
            </a:extLst>
          </p:cNvPr>
          <p:cNvSpPr/>
          <p:nvPr/>
        </p:nvSpPr>
        <p:spPr>
          <a:xfrm>
            <a:off x="2877097" y="4803544"/>
            <a:ext cx="2520280" cy="936104"/>
          </a:xfrm>
          <a:prstGeom prst="rect">
            <a:avLst/>
          </a:prstGeom>
          <a:noFill/>
          <a:ln w="31750">
            <a:solidFill>
              <a:srgbClr val="0346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9525" cmpd="sng">
                  <a:noFill/>
                </a:ln>
                <a:solidFill>
                  <a:srgbClr val="29394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Financial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A7E00-4224-4844-A8AF-36DC1D05C934}"/>
              </a:ext>
            </a:extLst>
          </p:cNvPr>
          <p:cNvSpPr txBox="1"/>
          <p:nvPr/>
        </p:nvSpPr>
        <p:spPr>
          <a:xfrm>
            <a:off x="2877097" y="1292149"/>
            <a:ext cx="656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Opportunity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37A520-257A-8D44-A2BA-E745AC28E549}"/>
              </a:ext>
            </a:extLst>
          </p:cNvPr>
          <p:cNvSpPr/>
          <p:nvPr/>
        </p:nvSpPr>
        <p:spPr>
          <a:xfrm>
            <a:off x="10155234" y="1756408"/>
            <a:ext cx="1512168" cy="1368152"/>
          </a:xfrm>
          <a:prstGeom prst="ellipse">
            <a:avLst/>
          </a:prstGeom>
          <a:solidFill>
            <a:srgbClr val="034D7C"/>
          </a:solidFill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[X]% – [Y]% net revenue gain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2C1888-AAC8-694E-971F-C1A0CE61B032}"/>
              </a:ext>
            </a:extLst>
          </p:cNvPr>
          <p:cNvSpPr/>
          <p:nvPr/>
        </p:nvSpPr>
        <p:spPr>
          <a:xfrm>
            <a:off x="10149001" y="3168256"/>
            <a:ext cx="1512168" cy="1368152"/>
          </a:xfrm>
          <a:prstGeom prst="ellipse">
            <a:avLst/>
          </a:prstGeom>
          <a:solidFill>
            <a:srgbClr val="034D7C"/>
          </a:solidFill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X]% - [Y]% net cost reduction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0D74E5-6496-324F-A66F-D84692EE9651}"/>
              </a:ext>
            </a:extLst>
          </p:cNvPr>
          <p:cNvSpPr/>
          <p:nvPr/>
        </p:nvSpPr>
        <p:spPr>
          <a:xfrm>
            <a:off x="10149001" y="4587520"/>
            <a:ext cx="1512168" cy="1368152"/>
          </a:xfrm>
          <a:prstGeom prst="ellipse">
            <a:avLst/>
          </a:prstGeom>
          <a:solidFill>
            <a:srgbClr val="034D7C"/>
          </a:solidFill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[X]% - [Y]% EBITDA accretion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826F9-E8F9-B042-869A-C14A8AF6833B}"/>
              </a:ext>
            </a:extLst>
          </p:cNvPr>
          <p:cNvSpPr txBox="1"/>
          <p:nvPr/>
        </p:nvSpPr>
        <p:spPr>
          <a:xfrm>
            <a:off x="5442918" y="1778914"/>
            <a:ext cx="4320480" cy="1384995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Cross selling of products into new customer base;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Product development;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Leverage sales capabilities;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New market entry/expansion;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Key customer retention &amp; continuity of customer contracts;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Pricing optimization;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Sharing of distribution channels.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0843EB-5C8E-2142-94B6-C315DB2C5861}"/>
              </a:ext>
            </a:extLst>
          </p:cNvPr>
          <p:cNvSpPr txBox="1"/>
          <p:nvPr/>
        </p:nvSpPr>
        <p:spPr>
          <a:xfrm>
            <a:off x="5442918" y="3275251"/>
            <a:ext cx="4320480" cy="1154162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Overall strategy refinement &amp; 100 Day Plan;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Elimination of duplicate expenses such as [X] and [X];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Sales and marketing cost reduction;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Finance/HR and IT consolidation;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Expansion of warehouse, distribution and logistics footprint;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Outline key skills &amp; competencies;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6DE99C-B2A0-4F46-ABBC-5BFD4F8E02B7}"/>
              </a:ext>
            </a:extLst>
          </p:cNvPr>
          <p:cNvSpPr txBox="1"/>
          <p:nvPr/>
        </p:nvSpPr>
        <p:spPr>
          <a:xfrm>
            <a:off x="5442918" y="4699532"/>
            <a:ext cx="4320480" cy="1154162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Working capital reduction;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Sale of surplus assets;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Cash flow management;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Consistency of accounting policies;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Restructuring of debt and banking facilities;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Tax planning. 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501687-6D99-3045-85C2-D029F62975E1}"/>
              </a:ext>
            </a:extLst>
          </p:cNvPr>
          <p:cNvCxnSpPr>
            <a:cxnSpLocks/>
          </p:cNvCxnSpPr>
          <p:nvPr/>
        </p:nvCxnSpPr>
        <p:spPr>
          <a:xfrm>
            <a:off x="5037667" y="4561371"/>
            <a:ext cx="6629400" cy="0"/>
          </a:xfrm>
          <a:prstGeom prst="line">
            <a:avLst/>
          </a:prstGeom>
          <a:ln w="15875">
            <a:solidFill>
              <a:srgbClr val="20386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C8144F-9E46-0444-B197-60E0BC0C5834}"/>
              </a:ext>
            </a:extLst>
          </p:cNvPr>
          <p:cNvCxnSpPr>
            <a:cxnSpLocks/>
          </p:cNvCxnSpPr>
          <p:nvPr/>
        </p:nvCxnSpPr>
        <p:spPr>
          <a:xfrm>
            <a:off x="4966625" y="6016741"/>
            <a:ext cx="5842185" cy="0"/>
          </a:xfrm>
          <a:prstGeom prst="line">
            <a:avLst/>
          </a:prstGeom>
          <a:ln w="15875">
            <a:solidFill>
              <a:srgbClr val="20386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C2EB41-D9A1-8C41-9FC0-18F4018C1C29}"/>
              </a:ext>
            </a:extLst>
          </p:cNvPr>
          <p:cNvCxnSpPr>
            <a:cxnSpLocks/>
          </p:cNvCxnSpPr>
          <p:nvPr/>
        </p:nvCxnSpPr>
        <p:spPr>
          <a:xfrm>
            <a:off x="2418582" y="3800725"/>
            <a:ext cx="432000" cy="0"/>
          </a:xfrm>
          <a:prstGeom prst="line">
            <a:avLst/>
          </a:prstGeom>
          <a:ln w="15875">
            <a:solidFill>
              <a:srgbClr val="20386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81D6BA-C156-E642-B256-47D67D3A0F9F}"/>
              </a:ext>
            </a:extLst>
          </p:cNvPr>
          <p:cNvCxnSpPr>
            <a:cxnSpLocks/>
          </p:cNvCxnSpPr>
          <p:nvPr/>
        </p:nvCxnSpPr>
        <p:spPr>
          <a:xfrm>
            <a:off x="2562598" y="2431509"/>
            <a:ext cx="306000" cy="0"/>
          </a:xfrm>
          <a:prstGeom prst="line">
            <a:avLst/>
          </a:prstGeom>
          <a:ln w="15875">
            <a:solidFill>
              <a:srgbClr val="20386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22A9B0-0D6C-7041-84E0-5561B67B4D33}"/>
              </a:ext>
            </a:extLst>
          </p:cNvPr>
          <p:cNvCxnSpPr>
            <a:cxnSpLocks/>
          </p:cNvCxnSpPr>
          <p:nvPr/>
        </p:nvCxnSpPr>
        <p:spPr>
          <a:xfrm>
            <a:off x="2571097" y="5271238"/>
            <a:ext cx="306000" cy="0"/>
          </a:xfrm>
          <a:prstGeom prst="line">
            <a:avLst/>
          </a:prstGeom>
          <a:ln w="15875">
            <a:solidFill>
              <a:srgbClr val="20386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FAED88-6015-AB46-AB88-F92B5D98B7F7}"/>
              </a:ext>
            </a:extLst>
          </p:cNvPr>
          <p:cNvCxnSpPr>
            <a:cxnSpLocks/>
          </p:cNvCxnSpPr>
          <p:nvPr/>
        </p:nvCxnSpPr>
        <p:spPr>
          <a:xfrm flipV="1">
            <a:off x="2562598" y="2442661"/>
            <a:ext cx="0" cy="2828577"/>
          </a:xfrm>
          <a:prstGeom prst="line">
            <a:avLst/>
          </a:prstGeom>
          <a:ln w="15875">
            <a:solidFill>
              <a:srgbClr val="20386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55DDC2-349E-EB4C-B890-4A7424634058}"/>
              </a:ext>
            </a:extLst>
          </p:cNvPr>
          <p:cNvCxnSpPr>
            <a:cxnSpLocks/>
          </p:cNvCxnSpPr>
          <p:nvPr/>
        </p:nvCxnSpPr>
        <p:spPr>
          <a:xfrm>
            <a:off x="5037667" y="3149160"/>
            <a:ext cx="6629400" cy="0"/>
          </a:xfrm>
          <a:prstGeom prst="line">
            <a:avLst/>
          </a:prstGeom>
          <a:ln w="15875">
            <a:solidFill>
              <a:srgbClr val="20386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027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970821-98D1-0242-9C0E-750F645CD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29244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30ABB1-0C91-4748-BA8A-F7CFF905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 </a:t>
            </a:r>
            <a:r>
              <a:rPr lang="en-US" dirty="0">
                <a:solidFill>
                  <a:srgbClr val="154781"/>
                </a:solidFill>
              </a:rPr>
              <a:t>–</a:t>
            </a:r>
            <a:r>
              <a:rPr lang="en-US" dirty="0"/>
              <a:t>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F2F57-696E-054B-A2D7-BEE881C75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13CAE7C-A736-4346-A8BA-44FB01692E14}"/>
              </a:ext>
            </a:extLst>
          </p:cNvPr>
          <p:cNvGrpSpPr/>
          <p:nvPr/>
        </p:nvGrpSpPr>
        <p:grpSpPr>
          <a:xfrm>
            <a:off x="1153202" y="1330739"/>
            <a:ext cx="9885596" cy="4699130"/>
            <a:chOff x="787401" y="1330739"/>
            <a:chExt cx="9885596" cy="469913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FCEC7E0-9665-1946-920E-E370EA12FB1A}"/>
                </a:ext>
              </a:extLst>
            </p:cNvPr>
            <p:cNvGrpSpPr/>
            <p:nvPr/>
          </p:nvGrpSpPr>
          <p:grpSpPr>
            <a:xfrm>
              <a:off x="5447929" y="1330739"/>
              <a:ext cx="5225068" cy="4699130"/>
              <a:chOff x="265683" y="946056"/>
              <a:chExt cx="3965094" cy="3375974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35711337-D276-434A-9D6D-FAE4E94EF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024" y="2756305"/>
                <a:ext cx="190172" cy="214198"/>
              </a:xfrm>
              <a:custGeom>
                <a:avLst/>
                <a:gdLst>
                  <a:gd name="T0" fmla="*/ 0 w 120"/>
                  <a:gd name="T1" fmla="*/ 2147483647 h 138"/>
                  <a:gd name="T2" fmla="*/ 0 w 120"/>
                  <a:gd name="T3" fmla="*/ 2147483647 h 138"/>
                  <a:gd name="T4" fmla="*/ 2147483647 w 120"/>
                  <a:gd name="T5" fmla="*/ 2147483647 h 138"/>
                  <a:gd name="T6" fmla="*/ 2147483647 w 120"/>
                  <a:gd name="T7" fmla="*/ 2147483647 h 138"/>
                  <a:gd name="T8" fmla="*/ 2147483647 w 120"/>
                  <a:gd name="T9" fmla="*/ 0 h 138"/>
                  <a:gd name="T10" fmla="*/ 2147483647 w 120"/>
                  <a:gd name="T11" fmla="*/ 2147483647 h 138"/>
                  <a:gd name="T12" fmla="*/ 2147483647 w 120"/>
                  <a:gd name="T13" fmla="*/ 2147483647 h 138"/>
                  <a:gd name="T14" fmla="*/ 2147483647 w 120"/>
                  <a:gd name="T15" fmla="*/ 2147483647 h 138"/>
                  <a:gd name="T16" fmla="*/ 2147483647 w 120"/>
                  <a:gd name="T17" fmla="*/ 2147483647 h 138"/>
                  <a:gd name="T18" fmla="*/ 2147483647 w 120"/>
                  <a:gd name="T19" fmla="*/ 2147483647 h 138"/>
                  <a:gd name="T20" fmla="*/ 2147483647 w 120"/>
                  <a:gd name="T21" fmla="*/ 2147483647 h 138"/>
                  <a:gd name="T22" fmla="*/ 2147483647 w 120"/>
                  <a:gd name="T23" fmla="*/ 2147483647 h 138"/>
                  <a:gd name="T24" fmla="*/ 2147483647 w 120"/>
                  <a:gd name="T25" fmla="*/ 2147483647 h 138"/>
                  <a:gd name="T26" fmla="*/ 2147483647 w 120"/>
                  <a:gd name="T27" fmla="*/ 2147483647 h 138"/>
                  <a:gd name="T28" fmla="*/ 2147483647 w 120"/>
                  <a:gd name="T29" fmla="*/ 2147483647 h 138"/>
                  <a:gd name="T30" fmla="*/ 2147483647 w 120"/>
                  <a:gd name="T31" fmla="*/ 2147483647 h 138"/>
                  <a:gd name="T32" fmla="*/ 0 w 120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138">
                    <a:moveTo>
                      <a:pt x="0" y="114"/>
                    </a:moveTo>
                    <a:lnTo>
                      <a:pt x="0" y="90"/>
                    </a:lnTo>
                    <a:lnTo>
                      <a:pt x="6" y="72"/>
                    </a:lnTo>
                    <a:lnTo>
                      <a:pt x="36" y="24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54" y="42"/>
                    </a:lnTo>
                    <a:lnTo>
                      <a:pt x="60" y="54"/>
                    </a:lnTo>
                    <a:lnTo>
                      <a:pt x="108" y="78"/>
                    </a:lnTo>
                    <a:lnTo>
                      <a:pt x="120" y="108"/>
                    </a:lnTo>
                    <a:lnTo>
                      <a:pt x="120" y="132"/>
                    </a:lnTo>
                    <a:lnTo>
                      <a:pt x="96" y="138"/>
                    </a:lnTo>
                    <a:lnTo>
                      <a:pt x="84" y="120"/>
                    </a:lnTo>
                    <a:lnTo>
                      <a:pt x="66" y="126"/>
                    </a:lnTo>
                    <a:lnTo>
                      <a:pt x="48" y="114"/>
                    </a:lnTo>
                    <a:lnTo>
                      <a:pt x="18" y="10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9801702-5136-B042-A352-AC0FA17A9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415" y="3838665"/>
                <a:ext cx="330900" cy="92881"/>
              </a:xfrm>
              <a:custGeom>
                <a:avLst/>
                <a:gdLst>
                  <a:gd name="T0" fmla="*/ 2147483647 w 35"/>
                  <a:gd name="T1" fmla="*/ 2147483647 h 10"/>
                  <a:gd name="T2" fmla="*/ 2147483647 w 35"/>
                  <a:gd name="T3" fmla="*/ 0 h 10"/>
                  <a:gd name="T4" fmla="*/ 2147483647 w 35"/>
                  <a:gd name="T5" fmla="*/ 0 h 10"/>
                  <a:gd name="T6" fmla="*/ 2147483647 w 35"/>
                  <a:gd name="T7" fmla="*/ 2147483647 h 10"/>
                  <a:gd name="T8" fmla="*/ 2147483647 w 35"/>
                  <a:gd name="T9" fmla="*/ 2147483647 h 10"/>
                  <a:gd name="T10" fmla="*/ 2147483647 w 35"/>
                  <a:gd name="T11" fmla="*/ 2147483647 h 10"/>
                  <a:gd name="T12" fmla="*/ 2147483647 w 35"/>
                  <a:gd name="T13" fmla="*/ 2147483647 h 10"/>
                  <a:gd name="T14" fmla="*/ 2147483647 w 35"/>
                  <a:gd name="T15" fmla="*/ 2147483647 h 10"/>
                  <a:gd name="T16" fmla="*/ 2147483647 w 35"/>
                  <a:gd name="T17" fmla="*/ 2147483647 h 10"/>
                  <a:gd name="T18" fmla="*/ 2147483647 w 35"/>
                  <a:gd name="T19" fmla="*/ 2147483647 h 10"/>
                  <a:gd name="T20" fmla="*/ 2147483647 w 35"/>
                  <a:gd name="T21" fmla="*/ 2147483647 h 10"/>
                  <a:gd name="T22" fmla="*/ 2147483647 w 35"/>
                  <a:gd name="T23" fmla="*/ 2147483647 h 10"/>
                  <a:gd name="T24" fmla="*/ 2147483647 w 35"/>
                  <a:gd name="T25" fmla="*/ 2147483647 h 10"/>
                  <a:gd name="T26" fmla="*/ 2147483647 w 35"/>
                  <a:gd name="T27" fmla="*/ 2147483647 h 10"/>
                  <a:gd name="T28" fmla="*/ 0 w 35"/>
                  <a:gd name="T29" fmla="*/ 2147483647 h 10"/>
                  <a:gd name="T30" fmla="*/ 2147483647 w 35"/>
                  <a:gd name="T31" fmla="*/ 2147483647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5" h="10">
                    <a:moveTo>
                      <a:pt x="2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5"/>
                      <a:pt x="28" y="6"/>
                    </a:cubicBezTo>
                    <a:cubicBezTo>
                      <a:pt x="30" y="7"/>
                      <a:pt x="33" y="7"/>
                      <a:pt x="33" y="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10"/>
                      <a:pt x="33" y="10"/>
                    </a:cubicBezTo>
                    <a:cubicBezTo>
                      <a:pt x="31" y="10"/>
                      <a:pt x="25" y="10"/>
                      <a:pt x="25" y="1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E00A3CD5-EFC5-EA4A-8935-845F5FB96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315" y="3941025"/>
                <a:ext cx="205386" cy="56867"/>
              </a:xfrm>
              <a:custGeom>
                <a:avLst/>
                <a:gdLst>
                  <a:gd name="T0" fmla="*/ 2147483647 w 132"/>
                  <a:gd name="T1" fmla="*/ 0 h 36"/>
                  <a:gd name="T2" fmla="*/ 2147483647 w 132"/>
                  <a:gd name="T3" fmla="*/ 2147483647 h 36"/>
                  <a:gd name="T4" fmla="*/ 0 w 132"/>
                  <a:gd name="T5" fmla="*/ 2147483647 h 36"/>
                  <a:gd name="T6" fmla="*/ 2147483647 w 132"/>
                  <a:gd name="T7" fmla="*/ 2147483647 h 36"/>
                  <a:gd name="T8" fmla="*/ 2147483647 w 132"/>
                  <a:gd name="T9" fmla="*/ 2147483647 h 36"/>
                  <a:gd name="T10" fmla="*/ 2147483647 w 132"/>
                  <a:gd name="T11" fmla="*/ 2147483647 h 36"/>
                  <a:gd name="T12" fmla="*/ 2147483647 w 132"/>
                  <a:gd name="T13" fmla="*/ 2147483647 h 36"/>
                  <a:gd name="T14" fmla="*/ 2147483647 w 132"/>
                  <a:gd name="T15" fmla="*/ 2147483647 h 36"/>
                  <a:gd name="T16" fmla="*/ 2147483647 w 132"/>
                  <a:gd name="T17" fmla="*/ 2147483647 h 36"/>
                  <a:gd name="T18" fmla="*/ 2147483647 w 132"/>
                  <a:gd name="T19" fmla="*/ 0 h 36"/>
                  <a:gd name="T20" fmla="*/ 2147483647 w 132"/>
                  <a:gd name="T21" fmla="*/ 0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2" h="36">
                    <a:moveTo>
                      <a:pt x="24" y="0"/>
                    </a:moveTo>
                    <a:lnTo>
                      <a:pt x="24" y="12"/>
                    </a:lnTo>
                    <a:lnTo>
                      <a:pt x="0" y="18"/>
                    </a:lnTo>
                    <a:lnTo>
                      <a:pt x="30" y="30"/>
                    </a:lnTo>
                    <a:lnTo>
                      <a:pt x="42" y="36"/>
                    </a:lnTo>
                    <a:lnTo>
                      <a:pt x="66" y="36"/>
                    </a:lnTo>
                    <a:lnTo>
                      <a:pt x="84" y="24"/>
                    </a:lnTo>
                    <a:lnTo>
                      <a:pt x="132" y="30"/>
                    </a:lnTo>
                    <a:lnTo>
                      <a:pt x="108" y="18"/>
                    </a:lnTo>
                    <a:lnTo>
                      <a:pt x="7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836E6689-8A4C-4A44-94A8-67C1703C0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83" y="1478705"/>
                <a:ext cx="810134" cy="1101315"/>
              </a:xfrm>
              <a:custGeom>
                <a:avLst/>
                <a:gdLst>
                  <a:gd name="T0" fmla="*/ 2147483647 w 516"/>
                  <a:gd name="T1" fmla="*/ 2147483647 h 709"/>
                  <a:gd name="T2" fmla="*/ 2147483647 w 516"/>
                  <a:gd name="T3" fmla="*/ 2147483647 h 709"/>
                  <a:gd name="T4" fmla="*/ 2147483647 w 516"/>
                  <a:gd name="T5" fmla="*/ 2147483647 h 709"/>
                  <a:gd name="T6" fmla="*/ 2147483647 w 516"/>
                  <a:gd name="T7" fmla="*/ 2147483647 h 709"/>
                  <a:gd name="T8" fmla="*/ 2147483647 w 516"/>
                  <a:gd name="T9" fmla="*/ 2147483647 h 709"/>
                  <a:gd name="T10" fmla="*/ 2147483647 w 516"/>
                  <a:gd name="T11" fmla="*/ 2147483647 h 709"/>
                  <a:gd name="T12" fmla="*/ 2147483647 w 516"/>
                  <a:gd name="T13" fmla="*/ 2147483647 h 709"/>
                  <a:gd name="T14" fmla="*/ 2147483647 w 516"/>
                  <a:gd name="T15" fmla="*/ 0 h 709"/>
                  <a:gd name="T16" fmla="*/ 2147483647 w 516"/>
                  <a:gd name="T17" fmla="*/ 2147483647 h 709"/>
                  <a:gd name="T18" fmla="*/ 2147483647 w 516"/>
                  <a:gd name="T19" fmla="*/ 2147483647 h 709"/>
                  <a:gd name="T20" fmla="*/ 2147483647 w 516"/>
                  <a:gd name="T21" fmla="*/ 2147483647 h 709"/>
                  <a:gd name="T22" fmla="*/ 2147483647 w 516"/>
                  <a:gd name="T23" fmla="*/ 2147483647 h 709"/>
                  <a:gd name="T24" fmla="*/ 2147483647 w 516"/>
                  <a:gd name="T25" fmla="*/ 2147483647 h 709"/>
                  <a:gd name="T26" fmla="*/ 2147483647 w 516"/>
                  <a:gd name="T27" fmla="*/ 2147483647 h 709"/>
                  <a:gd name="T28" fmla="*/ 2147483647 w 516"/>
                  <a:gd name="T29" fmla="*/ 2147483647 h 709"/>
                  <a:gd name="T30" fmla="*/ 2147483647 w 516"/>
                  <a:gd name="T31" fmla="*/ 2147483647 h 709"/>
                  <a:gd name="T32" fmla="*/ 2147483647 w 516"/>
                  <a:gd name="T33" fmla="*/ 2147483647 h 709"/>
                  <a:gd name="T34" fmla="*/ 2147483647 w 516"/>
                  <a:gd name="T35" fmla="*/ 2147483647 h 709"/>
                  <a:gd name="T36" fmla="*/ 2147483647 w 516"/>
                  <a:gd name="T37" fmla="*/ 2147483647 h 709"/>
                  <a:gd name="T38" fmla="*/ 0 w 516"/>
                  <a:gd name="T39" fmla="*/ 2147483647 h 709"/>
                  <a:gd name="T40" fmla="*/ 2147483647 w 516"/>
                  <a:gd name="T41" fmla="*/ 2147483647 h 709"/>
                  <a:gd name="T42" fmla="*/ 2147483647 w 516"/>
                  <a:gd name="T43" fmla="*/ 2147483647 h 709"/>
                  <a:gd name="T44" fmla="*/ 2147483647 w 516"/>
                  <a:gd name="T45" fmla="*/ 2147483647 h 709"/>
                  <a:gd name="T46" fmla="*/ 2147483647 w 516"/>
                  <a:gd name="T47" fmla="*/ 2147483647 h 709"/>
                  <a:gd name="T48" fmla="*/ 2147483647 w 516"/>
                  <a:gd name="T49" fmla="*/ 2147483647 h 709"/>
                  <a:gd name="T50" fmla="*/ 2147483647 w 516"/>
                  <a:gd name="T51" fmla="*/ 2147483647 h 709"/>
                  <a:gd name="T52" fmla="*/ 2147483647 w 516"/>
                  <a:gd name="T53" fmla="*/ 2147483647 h 709"/>
                  <a:gd name="T54" fmla="*/ 2147483647 w 516"/>
                  <a:gd name="T55" fmla="*/ 2147483647 h 709"/>
                  <a:gd name="T56" fmla="*/ 2147483647 w 516"/>
                  <a:gd name="T57" fmla="*/ 2147483647 h 709"/>
                  <a:gd name="T58" fmla="*/ 2147483647 w 516"/>
                  <a:gd name="T59" fmla="*/ 2147483647 h 709"/>
                  <a:gd name="T60" fmla="*/ 2147483647 w 516"/>
                  <a:gd name="T61" fmla="*/ 2147483647 h 709"/>
                  <a:gd name="T62" fmla="*/ 2147483647 w 516"/>
                  <a:gd name="T63" fmla="*/ 2147483647 h 709"/>
                  <a:gd name="T64" fmla="*/ 2147483647 w 516"/>
                  <a:gd name="T65" fmla="*/ 2147483647 h 709"/>
                  <a:gd name="T66" fmla="*/ 2147483647 w 516"/>
                  <a:gd name="T67" fmla="*/ 2147483647 h 709"/>
                  <a:gd name="T68" fmla="*/ 2147483647 w 516"/>
                  <a:gd name="T69" fmla="*/ 2147483647 h 709"/>
                  <a:gd name="T70" fmla="*/ 2147483647 w 516"/>
                  <a:gd name="T71" fmla="*/ 2147483647 h 709"/>
                  <a:gd name="T72" fmla="*/ 2147483647 w 516"/>
                  <a:gd name="T73" fmla="*/ 2147483647 h 709"/>
                  <a:gd name="T74" fmla="*/ 2147483647 w 516"/>
                  <a:gd name="T75" fmla="*/ 2147483647 h 709"/>
                  <a:gd name="T76" fmla="*/ 2147483647 w 516"/>
                  <a:gd name="T77" fmla="*/ 2147483647 h 709"/>
                  <a:gd name="T78" fmla="*/ 2147483647 w 516"/>
                  <a:gd name="T79" fmla="*/ 2147483647 h 709"/>
                  <a:gd name="T80" fmla="*/ 2147483647 w 516"/>
                  <a:gd name="T81" fmla="*/ 2147483647 h 709"/>
                  <a:gd name="T82" fmla="*/ 2147483647 w 516"/>
                  <a:gd name="T83" fmla="*/ 2147483647 h 709"/>
                  <a:gd name="T84" fmla="*/ 2147483647 w 516"/>
                  <a:gd name="T85" fmla="*/ 2147483647 h 709"/>
                  <a:gd name="T86" fmla="*/ 2147483647 w 516"/>
                  <a:gd name="T87" fmla="*/ 2147483647 h 709"/>
                  <a:gd name="T88" fmla="*/ 2147483647 w 516"/>
                  <a:gd name="T89" fmla="*/ 2147483647 h 709"/>
                  <a:gd name="T90" fmla="*/ 2147483647 w 516"/>
                  <a:gd name="T91" fmla="*/ 2147483647 h 709"/>
                  <a:gd name="T92" fmla="*/ 2147483647 w 516"/>
                  <a:gd name="T93" fmla="*/ 2147483647 h 709"/>
                  <a:gd name="T94" fmla="*/ 2147483647 w 516"/>
                  <a:gd name="T95" fmla="*/ 2147483647 h 7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16" h="709">
                    <a:moveTo>
                      <a:pt x="504" y="96"/>
                    </a:moveTo>
                    <a:lnTo>
                      <a:pt x="486" y="78"/>
                    </a:lnTo>
                    <a:lnTo>
                      <a:pt x="432" y="84"/>
                    </a:lnTo>
                    <a:lnTo>
                      <a:pt x="354" y="48"/>
                    </a:lnTo>
                    <a:lnTo>
                      <a:pt x="318" y="54"/>
                    </a:lnTo>
                    <a:lnTo>
                      <a:pt x="288" y="36"/>
                    </a:lnTo>
                    <a:lnTo>
                      <a:pt x="282" y="18"/>
                    </a:lnTo>
                    <a:lnTo>
                      <a:pt x="228" y="0"/>
                    </a:lnTo>
                    <a:lnTo>
                      <a:pt x="198" y="24"/>
                    </a:lnTo>
                    <a:lnTo>
                      <a:pt x="150" y="42"/>
                    </a:lnTo>
                    <a:lnTo>
                      <a:pt x="114" y="66"/>
                    </a:lnTo>
                    <a:lnTo>
                      <a:pt x="90" y="126"/>
                    </a:lnTo>
                    <a:lnTo>
                      <a:pt x="42" y="138"/>
                    </a:lnTo>
                    <a:lnTo>
                      <a:pt x="42" y="174"/>
                    </a:lnTo>
                    <a:lnTo>
                      <a:pt x="78" y="222"/>
                    </a:lnTo>
                    <a:lnTo>
                      <a:pt x="114" y="240"/>
                    </a:lnTo>
                    <a:lnTo>
                      <a:pt x="114" y="264"/>
                    </a:lnTo>
                    <a:lnTo>
                      <a:pt x="90" y="276"/>
                    </a:lnTo>
                    <a:lnTo>
                      <a:pt x="60" y="264"/>
                    </a:lnTo>
                    <a:lnTo>
                      <a:pt x="0" y="306"/>
                    </a:lnTo>
                    <a:lnTo>
                      <a:pt x="18" y="324"/>
                    </a:lnTo>
                    <a:lnTo>
                      <a:pt x="42" y="348"/>
                    </a:lnTo>
                    <a:lnTo>
                      <a:pt x="96" y="348"/>
                    </a:lnTo>
                    <a:lnTo>
                      <a:pt x="138" y="354"/>
                    </a:lnTo>
                    <a:lnTo>
                      <a:pt x="120" y="396"/>
                    </a:lnTo>
                    <a:lnTo>
                      <a:pt x="72" y="414"/>
                    </a:lnTo>
                    <a:lnTo>
                      <a:pt x="36" y="438"/>
                    </a:lnTo>
                    <a:lnTo>
                      <a:pt x="30" y="468"/>
                    </a:lnTo>
                    <a:lnTo>
                      <a:pt x="72" y="498"/>
                    </a:lnTo>
                    <a:lnTo>
                      <a:pt x="78" y="529"/>
                    </a:lnTo>
                    <a:lnTo>
                      <a:pt x="108" y="541"/>
                    </a:lnTo>
                    <a:lnTo>
                      <a:pt x="114" y="583"/>
                    </a:lnTo>
                    <a:lnTo>
                      <a:pt x="156" y="577"/>
                    </a:lnTo>
                    <a:lnTo>
                      <a:pt x="210" y="577"/>
                    </a:lnTo>
                    <a:lnTo>
                      <a:pt x="180" y="631"/>
                    </a:lnTo>
                    <a:lnTo>
                      <a:pt x="90" y="709"/>
                    </a:lnTo>
                    <a:lnTo>
                      <a:pt x="192" y="655"/>
                    </a:lnTo>
                    <a:lnTo>
                      <a:pt x="270" y="571"/>
                    </a:lnTo>
                    <a:lnTo>
                      <a:pt x="264" y="553"/>
                    </a:lnTo>
                    <a:lnTo>
                      <a:pt x="312" y="492"/>
                    </a:lnTo>
                    <a:lnTo>
                      <a:pt x="324" y="517"/>
                    </a:lnTo>
                    <a:lnTo>
                      <a:pt x="330" y="547"/>
                    </a:lnTo>
                    <a:lnTo>
                      <a:pt x="366" y="517"/>
                    </a:lnTo>
                    <a:lnTo>
                      <a:pt x="408" y="492"/>
                    </a:lnTo>
                    <a:lnTo>
                      <a:pt x="426" y="505"/>
                    </a:lnTo>
                    <a:lnTo>
                      <a:pt x="516" y="523"/>
                    </a:lnTo>
                    <a:lnTo>
                      <a:pt x="516" y="96"/>
                    </a:lnTo>
                    <a:lnTo>
                      <a:pt x="504" y="9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E5521140-5FDF-F64A-9E24-2A23D178C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817" y="1433211"/>
                <a:ext cx="2538801" cy="1734429"/>
              </a:xfrm>
              <a:custGeom>
                <a:avLst/>
                <a:gdLst>
                  <a:gd name="T0" fmla="*/ 2147483647 w 1622"/>
                  <a:gd name="T1" fmla="*/ 2147483647 h 1117"/>
                  <a:gd name="T2" fmla="*/ 2147483647 w 1622"/>
                  <a:gd name="T3" fmla="*/ 2147483647 h 1117"/>
                  <a:gd name="T4" fmla="*/ 2147483647 w 1622"/>
                  <a:gd name="T5" fmla="*/ 2147483647 h 1117"/>
                  <a:gd name="T6" fmla="*/ 2147483647 w 1622"/>
                  <a:gd name="T7" fmla="*/ 2147483647 h 1117"/>
                  <a:gd name="T8" fmla="*/ 2147483647 w 1622"/>
                  <a:gd name="T9" fmla="*/ 2147483647 h 1117"/>
                  <a:gd name="T10" fmla="*/ 2147483647 w 1622"/>
                  <a:gd name="T11" fmla="*/ 2147483647 h 1117"/>
                  <a:gd name="T12" fmla="*/ 2147483647 w 1622"/>
                  <a:gd name="T13" fmla="*/ 2147483647 h 1117"/>
                  <a:gd name="T14" fmla="*/ 2147483647 w 1622"/>
                  <a:gd name="T15" fmla="*/ 2147483647 h 1117"/>
                  <a:gd name="T16" fmla="*/ 2147483647 w 1622"/>
                  <a:gd name="T17" fmla="*/ 2147483647 h 1117"/>
                  <a:gd name="T18" fmla="*/ 2147483647 w 1622"/>
                  <a:gd name="T19" fmla="*/ 2147483647 h 1117"/>
                  <a:gd name="T20" fmla="*/ 2147483647 w 1622"/>
                  <a:gd name="T21" fmla="*/ 2147483647 h 1117"/>
                  <a:gd name="T22" fmla="*/ 2147483647 w 1622"/>
                  <a:gd name="T23" fmla="*/ 2147483647 h 1117"/>
                  <a:gd name="T24" fmla="*/ 2147483647 w 1622"/>
                  <a:gd name="T25" fmla="*/ 2147483647 h 1117"/>
                  <a:gd name="T26" fmla="*/ 2147483647 w 1622"/>
                  <a:gd name="T27" fmla="*/ 2147483647 h 1117"/>
                  <a:gd name="T28" fmla="*/ 2147483647 w 1622"/>
                  <a:gd name="T29" fmla="*/ 2147483647 h 1117"/>
                  <a:gd name="T30" fmla="*/ 2147483647 w 1622"/>
                  <a:gd name="T31" fmla="*/ 2147483647 h 1117"/>
                  <a:gd name="T32" fmla="*/ 2147483647 w 1622"/>
                  <a:gd name="T33" fmla="*/ 2147483647 h 1117"/>
                  <a:gd name="T34" fmla="*/ 2147483647 w 1622"/>
                  <a:gd name="T35" fmla="*/ 2147483647 h 1117"/>
                  <a:gd name="T36" fmla="*/ 2147483647 w 1622"/>
                  <a:gd name="T37" fmla="*/ 2147483647 h 1117"/>
                  <a:gd name="T38" fmla="*/ 2147483647 w 1622"/>
                  <a:gd name="T39" fmla="*/ 2147483647 h 1117"/>
                  <a:gd name="T40" fmla="*/ 2147483647 w 1622"/>
                  <a:gd name="T41" fmla="*/ 2147483647 h 1117"/>
                  <a:gd name="T42" fmla="*/ 2147483647 w 1622"/>
                  <a:gd name="T43" fmla="*/ 2147483647 h 1117"/>
                  <a:gd name="T44" fmla="*/ 2147483647 w 1622"/>
                  <a:gd name="T45" fmla="*/ 2147483647 h 1117"/>
                  <a:gd name="T46" fmla="*/ 2147483647 w 1622"/>
                  <a:gd name="T47" fmla="*/ 2147483647 h 1117"/>
                  <a:gd name="T48" fmla="*/ 2147483647 w 1622"/>
                  <a:gd name="T49" fmla="*/ 2147483647 h 1117"/>
                  <a:gd name="T50" fmla="*/ 2147483647 w 1622"/>
                  <a:gd name="T51" fmla="*/ 2147483647 h 1117"/>
                  <a:gd name="T52" fmla="*/ 2147483647 w 1622"/>
                  <a:gd name="T53" fmla="*/ 2147483647 h 1117"/>
                  <a:gd name="T54" fmla="*/ 2147483647 w 1622"/>
                  <a:gd name="T55" fmla="*/ 2147483647 h 1117"/>
                  <a:gd name="T56" fmla="*/ 2147483647 w 1622"/>
                  <a:gd name="T57" fmla="*/ 2147483647 h 1117"/>
                  <a:gd name="T58" fmla="*/ 2147483647 w 1622"/>
                  <a:gd name="T59" fmla="*/ 2147483647 h 1117"/>
                  <a:gd name="T60" fmla="*/ 2147483647 w 1622"/>
                  <a:gd name="T61" fmla="*/ 2147483647 h 1117"/>
                  <a:gd name="T62" fmla="*/ 2147483647 w 1622"/>
                  <a:gd name="T63" fmla="*/ 2147483647 h 1117"/>
                  <a:gd name="T64" fmla="*/ 2147483647 w 1622"/>
                  <a:gd name="T65" fmla="*/ 2147483647 h 1117"/>
                  <a:gd name="T66" fmla="*/ 2147483647 w 1622"/>
                  <a:gd name="T67" fmla="*/ 2147483647 h 1117"/>
                  <a:gd name="T68" fmla="*/ 2147483647 w 1622"/>
                  <a:gd name="T69" fmla="*/ 2147483647 h 1117"/>
                  <a:gd name="T70" fmla="*/ 2147483647 w 1622"/>
                  <a:gd name="T71" fmla="*/ 2147483647 h 1117"/>
                  <a:gd name="T72" fmla="*/ 2147483647 w 1622"/>
                  <a:gd name="T73" fmla="*/ 2147483647 h 1117"/>
                  <a:gd name="T74" fmla="*/ 2147483647 w 1622"/>
                  <a:gd name="T75" fmla="*/ 2147483647 h 1117"/>
                  <a:gd name="T76" fmla="*/ 2147483647 w 1622"/>
                  <a:gd name="T77" fmla="*/ 2147483647 h 1117"/>
                  <a:gd name="T78" fmla="*/ 2147483647 w 1622"/>
                  <a:gd name="T79" fmla="*/ 2147483647 h 1117"/>
                  <a:gd name="T80" fmla="*/ 2147483647 w 1622"/>
                  <a:gd name="T81" fmla="*/ 0 h 1117"/>
                  <a:gd name="T82" fmla="*/ 2147483647 w 1622"/>
                  <a:gd name="T83" fmla="*/ 2147483647 h 1117"/>
                  <a:gd name="T84" fmla="*/ 2147483647 w 1622"/>
                  <a:gd name="T85" fmla="*/ 2147483647 h 1117"/>
                  <a:gd name="T86" fmla="*/ 2147483647 w 1622"/>
                  <a:gd name="T87" fmla="*/ 2147483647 h 1117"/>
                  <a:gd name="T88" fmla="*/ 2147483647 w 1622"/>
                  <a:gd name="T89" fmla="*/ 2147483647 h 1117"/>
                  <a:gd name="T90" fmla="*/ 2147483647 w 1622"/>
                  <a:gd name="T91" fmla="*/ 2147483647 h 1117"/>
                  <a:gd name="T92" fmla="*/ 2147483647 w 1622"/>
                  <a:gd name="T93" fmla="*/ 2147483647 h 1117"/>
                  <a:gd name="T94" fmla="*/ 2147483647 w 1622"/>
                  <a:gd name="T95" fmla="*/ 2147483647 h 1117"/>
                  <a:gd name="T96" fmla="*/ 2147483647 w 1622"/>
                  <a:gd name="T97" fmla="*/ 2147483647 h 1117"/>
                  <a:gd name="T98" fmla="*/ 2147483647 w 1622"/>
                  <a:gd name="T99" fmla="*/ 2147483647 h 1117"/>
                  <a:gd name="T100" fmla="*/ 2147483647 w 1622"/>
                  <a:gd name="T101" fmla="*/ 2147483647 h 1117"/>
                  <a:gd name="T102" fmla="*/ 2147483647 w 1622"/>
                  <a:gd name="T103" fmla="*/ 2147483647 h 1117"/>
                  <a:gd name="T104" fmla="*/ 2147483647 w 1622"/>
                  <a:gd name="T105" fmla="*/ 2147483647 h 1117"/>
                  <a:gd name="T106" fmla="*/ 2147483647 w 1622"/>
                  <a:gd name="T107" fmla="*/ 2147483647 h 1117"/>
                  <a:gd name="T108" fmla="*/ 2147483647 w 1622"/>
                  <a:gd name="T109" fmla="*/ 2147483647 h 1117"/>
                  <a:gd name="T110" fmla="*/ 0 w 1622"/>
                  <a:gd name="T111" fmla="*/ 2147483647 h 1117"/>
                  <a:gd name="T112" fmla="*/ 2147483647 w 1622"/>
                  <a:gd name="T113" fmla="*/ 2147483647 h 1117"/>
                  <a:gd name="T114" fmla="*/ 2147483647 w 1622"/>
                  <a:gd name="T115" fmla="*/ 2147483647 h 1117"/>
                  <a:gd name="T116" fmla="*/ 2147483647 w 1622"/>
                  <a:gd name="T117" fmla="*/ 2147483647 h 1117"/>
                  <a:gd name="T118" fmla="*/ 2147483647 w 1622"/>
                  <a:gd name="T119" fmla="*/ 2147483647 h 1117"/>
                  <a:gd name="T120" fmla="*/ 2147483647 w 1622"/>
                  <a:gd name="T121" fmla="*/ 2147483647 h 1117"/>
                  <a:gd name="T122" fmla="*/ 2147483647 w 1622"/>
                  <a:gd name="T123" fmla="*/ 2147483647 h 11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22" h="1117">
                    <a:moveTo>
                      <a:pt x="931" y="943"/>
                    </a:moveTo>
                    <a:lnTo>
                      <a:pt x="973" y="955"/>
                    </a:lnTo>
                    <a:lnTo>
                      <a:pt x="1075" y="1003"/>
                    </a:lnTo>
                    <a:lnTo>
                      <a:pt x="1111" y="1081"/>
                    </a:lnTo>
                    <a:lnTo>
                      <a:pt x="1111" y="1117"/>
                    </a:lnTo>
                    <a:lnTo>
                      <a:pt x="1190" y="1093"/>
                    </a:lnTo>
                    <a:lnTo>
                      <a:pt x="1232" y="1057"/>
                    </a:lnTo>
                    <a:lnTo>
                      <a:pt x="1262" y="1051"/>
                    </a:lnTo>
                    <a:lnTo>
                      <a:pt x="1322" y="1039"/>
                    </a:lnTo>
                    <a:lnTo>
                      <a:pt x="1370" y="979"/>
                    </a:lnTo>
                    <a:lnTo>
                      <a:pt x="1394" y="985"/>
                    </a:lnTo>
                    <a:lnTo>
                      <a:pt x="1406" y="1045"/>
                    </a:lnTo>
                    <a:lnTo>
                      <a:pt x="1430" y="1027"/>
                    </a:lnTo>
                    <a:lnTo>
                      <a:pt x="1448" y="1033"/>
                    </a:lnTo>
                    <a:lnTo>
                      <a:pt x="1436" y="1051"/>
                    </a:lnTo>
                    <a:lnTo>
                      <a:pt x="1448" y="1075"/>
                    </a:lnTo>
                    <a:lnTo>
                      <a:pt x="1502" y="1033"/>
                    </a:lnTo>
                    <a:lnTo>
                      <a:pt x="1520" y="1009"/>
                    </a:lnTo>
                    <a:lnTo>
                      <a:pt x="1466" y="1003"/>
                    </a:lnTo>
                    <a:lnTo>
                      <a:pt x="1442" y="967"/>
                    </a:lnTo>
                    <a:lnTo>
                      <a:pt x="1460" y="949"/>
                    </a:lnTo>
                    <a:lnTo>
                      <a:pt x="1466" y="925"/>
                    </a:lnTo>
                    <a:lnTo>
                      <a:pt x="1382" y="943"/>
                    </a:lnTo>
                    <a:lnTo>
                      <a:pt x="1340" y="979"/>
                    </a:lnTo>
                    <a:lnTo>
                      <a:pt x="1358" y="937"/>
                    </a:lnTo>
                    <a:lnTo>
                      <a:pt x="1400" y="913"/>
                    </a:lnTo>
                    <a:lnTo>
                      <a:pt x="1424" y="889"/>
                    </a:lnTo>
                    <a:lnTo>
                      <a:pt x="1496" y="895"/>
                    </a:lnTo>
                    <a:lnTo>
                      <a:pt x="1550" y="889"/>
                    </a:lnTo>
                    <a:lnTo>
                      <a:pt x="1592" y="859"/>
                    </a:lnTo>
                    <a:lnTo>
                      <a:pt x="1622" y="835"/>
                    </a:lnTo>
                    <a:lnTo>
                      <a:pt x="1598" y="775"/>
                    </a:lnTo>
                    <a:lnTo>
                      <a:pt x="1592" y="745"/>
                    </a:lnTo>
                    <a:lnTo>
                      <a:pt x="1514" y="703"/>
                    </a:lnTo>
                    <a:lnTo>
                      <a:pt x="1514" y="679"/>
                    </a:lnTo>
                    <a:lnTo>
                      <a:pt x="1448" y="553"/>
                    </a:lnTo>
                    <a:lnTo>
                      <a:pt x="1430" y="607"/>
                    </a:lnTo>
                    <a:lnTo>
                      <a:pt x="1388" y="619"/>
                    </a:lnTo>
                    <a:lnTo>
                      <a:pt x="1376" y="607"/>
                    </a:lnTo>
                    <a:lnTo>
                      <a:pt x="1358" y="607"/>
                    </a:lnTo>
                    <a:lnTo>
                      <a:pt x="1358" y="522"/>
                    </a:lnTo>
                    <a:lnTo>
                      <a:pt x="1322" y="516"/>
                    </a:lnTo>
                    <a:lnTo>
                      <a:pt x="1292" y="474"/>
                    </a:lnTo>
                    <a:lnTo>
                      <a:pt x="1262" y="480"/>
                    </a:lnTo>
                    <a:lnTo>
                      <a:pt x="1226" y="468"/>
                    </a:lnTo>
                    <a:lnTo>
                      <a:pt x="1202" y="474"/>
                    </a:lnTo>
                    <a:lnTo>
                      <a:pt x="1202" y="504"/>
                    </a:lnTo>
                    <a:lnTo>
                      <a:pt x="1202" y="535"/>
                    </a:lnTo>
                    <a:lnTo>
                      <a:pt x="1196" y="601"/>
                    </a:lnTo>
                    <a:lnTo>
                      <a:pt x="1190" y="625"/>
                    </a:lnTo>
                    <a:lnTo>
                      <a:pt x="1226" y="697"/>
                    </a:lnTo>
                    <a:lnTo>
                      <a:pt x="1166" y="751"/>
                    </a:lnTo>
                    <a:lnTo>
                      <a:pt x="1178" y="841"/>
                    </a:lnTo>
                    <a:lnTo>
                      <a:pt x="1154" y="859"/>
                    </a:lnTo>
                    <a:lnTo>
                      <a:pt x="1130" y="847"/>
                    </a:lnTo>
                    <a:lnTo>
                      <a:pt x="1117" y="739"/>
                    </a:lnTo>
                    <a:lnTo>
                      <a:pt x="1057" y="733"/>
                    </a:lnTo>
                    <a:lnTo>
                      <a:pt x="943" y="667"/>
                    </a:lnTo>
                    <a:lnTo>
                      <a:pt x="919" y="667"/>
                    </a:lnTo>
                    <a:lnTo>
                      <a:pt x="901" y="613"/>
                    </a:lnTo>
                    <a:lnTo>
                      <a:pt x="883" y="595"/>
                    </a:lnTo>
                    <a:lnTo>
                      <a:pt x="931" y="450"/>
                    </a:lnTo>
                    <a:lnTo>
                      <a:pt x="961" y="420"/>
                    </a:lnTo>
                    <a:lnTo>
                      <a:pt x="991" y="402"/>
                    </a:lnTo>
                    <a:lnTo>
                      <a:pt x="1009" y="402"/>
                    </a:lnTo>
                    <a:lnTo>
                      <a:pt x="1027" y="342"/>
                    </a:lnTo>
                    <a:lnTo>
                      <a:pt x="1039" y="294"/>
                    </a:lnTo>
                    <a:lnTo>
                      <a:pt x="1099" y="282"/>
                    </a:lnTo>
                    <a:lnTo>
                      <a:pt x="1130" y="258"/>
                    </a:lnTo>
                    <a:lnTo>
                      <a:pt x="1111" y="204"/>
                    </a:lnTo>
                    <a:lnTo>
                      <a:pt x="1124" y="168"/>
                    </a:lnTo>
                    <a:lnTo>
                      <a:pt x="1099" y="138"/>
                    </a:lnTo>
                    <a:lnTo>
                      <a:pt x="1063" y="132"/>
                    </a:lnTo>
                    <a:lnTo>
                      <a:pt x="1051" y="192"/>
                    </a:lnTo>
                    <a:lnTo>
                      <a:pt x="1015" y="246"/>
                    </a:lnTo>
                    <a:lnTo>
                      <a:pt x="1003" y="180"/>
                    </a:lnTo>
                    <a:lnTo>
                      <a:pt x="985" y="156"/>
                    </a:lnTo>
                    <a:lnTo>
                      <a:pt x="961" y="186"/>
                    </a:lnTo>
                    <a:lnTo>
                      <a:pt x="949" y="156"/>
                    </a:lnTo>
                    <a:lnTo>
                      <a:pt x="925" y="114"/>
                    </a:lnTo>
                    <a:lnTo>
                      <a:pt x="913" y="60"/>
                    </a:lnTo>
                    <a:lnTo>
                      <a:pt x="877" y="0"/>
                    </a:lnTo>
                    <a:lnTo>
                      <a:pt x="847" y="84"/>
                    </a:lnTo>
                    <a:lnTo>
                      <a:pt x="847" y="114"/>
                    </a:lnTo>
                    <a:lnTo>
                      <a:pt x="889" y="150"/>
                    </a:lnTo>
                    <a:lnTo>
                      <a:pt x="895" y="186"/>
                    </a:lnTo>
                    <a:lnTo>
                      <a:pt x="865" y="216"/>
                    </a:lnTo>
                    <a:lnTo>
                      <a:pt x="847" y="204"/>
                    </a:lnTo>
                    <a:lnTo>
                      <a:pt x="823" y="204"/>
                    </a:lnTo>
                    <a:lnTo>
                      <a:pt x="811" y="234"/>
                    </a:lnTo>
                    <a:lnTo>
                      <a:pt x="769" y="222"/>
                    </a:lnTo>
                    <a:lnTo>
                      <a:pt x="709" y="222"/>
                    </a:lnTo>
                    <a:lnTo>
                      <a:pt x="673" y="198"/>
                    </a:lnTo>
                    <a:lnTo>
                      <a:pt x="619" y="210"/>
                    </a:lnTo>
                    <a:lnTo>
                      <a:pt x="625" y="228"/>
                    </a:lnTo>
                    <a:lnTo>
                      <a:pt x="631" y="264"/>
                    </a:lnTo>
                    <a:lnTo>
                      <a:pt x="613" y="258"/>
                    </a:lnTo>
                    <a:lnTo>
                      <a:pt x="583" y="222"/>
                    </a:lnTo>
                    <a:lnTo>
                      <a:pt x="517" y="234"/>
                    </a:lnTo>
                    <a:lnTo>
                      <a:pt x="487" y="210"/>
                    </a:lnTo>
                    <a:lnTo>
                      <a:pt x="499" y="186"/>
                    </a:lnTo>
                    <a:lnTo>
                      <a:pt x="457" y="174"/>
                    </a:lnTo>
                    <a:lnTo>
                      <a:pt x="409" y="150"/>
                    </a:lnTo>
                    <a:lnTo>
                      <a:pt x="343" y="132"/>
                    </a:lnTo>
                    <a:lnTo>
                      <a:pt x="301" y="144"/>
                    </a:lnTo>
                    <a:lnTo>
                      <a:pt x="259" y="96"/>
                    </a:lnTo>
                    <a:lnTo>
                      <a:pt x="145" y="150"/>
                    </a:lnTo>
                    <a:lnTo>
                      <a:pt x="115" y="180"/>
                    </a:lnTo>
                    <a:lnTo>
                      <a:pt x="67" y="168"/>
                    </a:lnTo>
                    <a:lnTo>
                      <a:pt x="37" y="138"/>
                    </a:lnTo>
                    <a:lnTo>
                      <a:pt x="0" y="126"/>
                    </a:lnTo>
                    <a:lnTo>
                      <a:pt x="0" y="553"/>
                    </a:lnTo>
                    <a:lnTo>
                      <a:pt x="61" y="583"/>
                    </a:lnTo>
                    <a:lnTo>
                      <a:pt x="109" y="559"/>
                    </a:lnTo>
                    <a:lnTo>
                      <a:pt x="175" y="679"/>
                    </a:lnTo>
                    <a:lnTo>
                      <a:pt x="217" y="709"/>
                    </a:lnTo>
                    <a:lnTo>
                      <a:pt x="211" y="757"/>
                    </a:lnTo>
                    <a:lnTo>
                      <a:pt x="229" y="793"/>
                    </a:lnTo>
                    <a:lnTo>
                      <a:pt x="277" y="859"/>
                    </a:lnTo>
                    <a:lnTo>
                      <a:pt x="343" y="901"/>
                    </a:lnTo>
                    <a:lnTo>
                      <a:pt x="349" y="931"/>
                    </a:lnTo>
                    <a:lnTo>
                      <a:pt x="871" y="931"/>
                    </a:lnTo>
                    <a:lnTo>
                      <a:pt x="931" y="94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DE26D797-1BF0-D84F-82F6-A491C9964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052" y="2877621"/>
                <a:ext cx="1719158" cy="885223"/>
              </a:xfrm>
              <a:custGeom>
                <a:avLst/>
                <a:gdLst>
                  <a:gd name="T0" fmla="*/ 2147483647 w 1099"/>
                  <a:gd name="T1" fmla="*/ 2147483647 h 571"/>
                  <a:gd name="T2" fmla="*/ 2147483647 w 1099"/>
                  <a:gd name="T3" fmla="*/ 2147483647 h 571"/>
                  <a:gd name="T4" fmla="*/ 2147483647 w 1099"/>
                  <a:gd name="T5" fmla="*/ 2147483647 h 571"/>
                  <a:gd name="T6" fmla="*/ 2147483647 w 1099"/>
                  <a:gd name="T7" fmla="*/ 2147483647 h 571"/>
                  <a:gd name="T8" fmla="*/ 2147483647 w 1099"/>
                  <a:gd name="T9" fmla="*/ 2147483647 h 571"/>
                  <a:gd name="T10" fmla="*/ 2147483647 w 1099"/>
                  <a:gd name="T11" fmla="*/ 2147483647 h 571"/>
                  <a:gd name="T12" fmla="*/ 2147483647 w 1099"/>
                  <a:gd name="T13" fmla="*/ 2147483647 h 571"/>
                  <a:gd name="T14" fmla="*/ 2147483647 w 1099"/>
                  <a:gd name="T15" fmla="*/ 2147483647 h 571"/>
                  <a:gd name="T16" fmla="*/ 2147483647 w 1099"/>
                  <a:gd name="T17" fmla="*/ 2147483647 h 571"/>
                  <a:gd name="T18" fmla="*/ 2147483647 w 1099"/>
                  <a:gd name="T19" fmla="*/ 2147483647 h 571"/>
                  <a:gd name="T20" fmla="*/ 2147483647 w 1099"/>
                  <a:gd name="T21" fmla="*/ 2147483647 h 571"/>
                  <a:gd name="T22" fmla="*/ 2147483647 w 1099"/>
                  <a:gd name="T23" fmla="*/ 2147483647 h 571"/>
                  <a:gd name="T24" fmla="*/ 2147483647 w 1099"/>
                  <a:gd name="T25" fmla="*/ 2147483647 h 571"/>
                  <a:gd name="T26" fmla="*/ 2147483647 w 1099"/>
                  <a:gd name="T27" fmla="*/ 2147483647 h 571"/>
                  <a:gd name="T28" fmla="*/ 2147483647 w 1099"/>
                  <a:gd name="T29" fmla="*/ 2147483647 h 571"/>
                  <a:gd name="T30" fmla="*/ 2147483647 w 1099"/>
                  <a:gd name="T31" fmla="*/ 2147483647 h 571"/>
                  <a:gd name="T32" fmla="*/ 2147483647 w 1099"/>
                  <a:gd name="T33" fmla="*/ 2147483647 h 571"/>
                  <a:gd name="T34" fmla="*/ 2147483647 w 1099"/>
                  <a:gd name="T35" fmla="*/ 2147483647 h 571"/>
                  <a:gd name="T36" fmla="*/ 2147483647 w 1099"/>
                  <a:gd name="T37" fmla="*/ 2147483647 h 571"/>
                  <a:gd name="T38" fmla="*/ 2147483647 w 1099"/>
                  <a:gd name="T39" fmla="*/ 2147483647 h 571"/>
                  <a:gd name="T40" fmla="*/ 2147483647 w 1099"/>
                  <a:gd name="T41" fmla="*/ 2147483647 h 571"/>
                  <a:gd name="T42" fmla="*/ 2147483647 w 1099"/>
                  <a:gd name="T43" fmla="*/ 2147483647 h 571"/>
                  <a:gd name="T44" fmla="*/ 2147483647 w 1099"/>
                  <a:gd name="T45" fmla="*/ 2147483647 h 571"/>
                  <a:gd name="T46" fmla="*/ 2147483647 w 1099"/>
                  <a:gd name="T47" fmla="*/ 2147483647 h 571"/>
                  <a:gd name="T48" fmla="*/ 2147483647 w 1099"/>
                  <a:gd name="T49" fmla="*/ 2147483647 h 571"/>
                  <a:gd name="T50" fmla="*/ 2147483647 w 1099"/>
                  <a:gd name="T51" fmla="*/ 0 h 571"/>
                  <a:gd name="T52" fmla="*/ 2147483647 w 1099"/>
                  <a:gd name="T53" fmla="*/ 2147483647 h 571"/>
                  <a:gd name="T54" fmla="*/ 2147483647 w 1099"/>
                  <a:gd name="T55" fmla="*/ 2147483647 h 571"/>
                  <a:gd name="T56" fmla="*/ 2147483647 w 1099"/>
                  <a:gd name="T57" fmla="*/ 2147483647 h 571"/>
                  <a:gd name="T58" fmla="*/ 0 w 1099"/>
                  <a:gd name="T59" fmla="*/ 2147483647 h 571"/>
                  <a:gd name="T60" fmla="*/ 2147483647 w 1099"/>
                  <a:gd name="T61" fmla="*/ 2147483647 h 571"/>
                  <a:gd name="T62" fmla="*/ 2147483647 w 1099"/>
                  <a:gd name="T63" fmla="*/ 2147483647 h 571"/>
                  <a:gd name="T64" fmla="*/ 2147483647 w 1099"/>
                  <a:gd name="T65" fmla="*/ 2147483647 h 571"/>
                  <a:gd name="T66" fmla="*/ 2147483647 w 1099"/>
                  <a:gd name="T67" fmla="*/ 2147483647 h 5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99" h="571">
                    <a:moveTo>
                      <a:pt x="252" y="439"/>
                    </a:moveTo>
                    <a:lnTo>
                      <a:pt x="300" y="439"/>
                    </a:lnTo>
                    <a:lnTo>
                      <a:pt x="318" y="427"/>
                    </a:lnTo>
                    <a:lnTo>
                      <a:pt x="348" y="433"/>
                    </a:lnTo>
                    <a:lnTo>
                      <a:pt x="396" y="487"/>
                    </a:lnTo>
                    <a:lnTo>
                      <a:pt x="432" y="475"/>
                    </a:lnTo>
                    <a:lnTo>
                      <a:pt x="456" y="493"/>
                    </a:lnTo>
                    <a:lnTo>
                      <a:pt x="474" y="523"/>
                    </a:lnTo>
                    <a:lnTo>
                      <a:pt x="498" y="547"/>
                    </a:lnTo>
                    <a:lnTo>
                      <a:pt x="528" y="553"/>
                    </a:lnTo>
                    <a:lnTo>
                      <a:pt x="528" y="511"/>
                    </a:lnTo>
                    <a:lnTo>
                      <a:pt x="552" y="487"/>
                    </a:lnTo>
                    <a:lnTo>
                      <a:pt x="570" y="469"/>
                    </a:lnTo>
                    <a:lnTo>
                      <a:pt x="630" y="475"/>
                    </a:lnTo>
                    <a:lnTo>
                      <a:pt x="666" y="475"/>
                    </a:lnTo>
                    <a:lnTo>
                      <a:pt x="714" y="463"/>
                    </a:lnTo>
                    <a:lnTo>
                      <a:pt x="744" y="463"/>
                    </a:lnTo>
                    <a:lnTo>
                      <a:pt x="774" y="457"/>
                    </a:lnTo>
                    <a:lnTo>
                      <a:pt x="780" y="487"/>
                    </a:lnTo>
                    <a:lnTo>
                      <a:pt x="792" y="529"/>
                    </a:lnTo>
                    <a:lnTo>
                      <a:pt x="829" y="565"/>
                    </a:lnTo>
                    <a:lnTo>
                      <a:pt x="847" y="571"/>
                    </a:lnTo>
                    <a:lnTo>
                      <a:pt x="841" y="511"/>
                    </a:lnTo>
                    <a:lnTo>
                      <a:pt x="817" y="445"/>
                    </a:lnTo>
                    <a:lnTo>
                      <a:pt x="847" y="409"/>
                    </a:lnTo>
                    <a:lnTo>
                      <a:pt x="877" y="397"/>
                    </a:lnTo>
                    <a:lnTo>
                      <a:pt x="931" y="343"/>
                    </a:lnTo>
                    <a:lnTo>
                      <a:pt x="925" y="307"/>
                    </a:lnTo>
                    <a:lnTo>
                      <a:pt x="919" y="271"/>
                    </a:lnTo>
                    <a:lnTo>
                      <a:pt x="937" y="283"/>
                    </a:lnTo>
                    <a:lnTo>
                      <a:pt x="943" y="277"/>
                    </a:lnTo>
                    <a:lnTo>
                      <a:pt x="937" y="253"/>
                    </a:lnTo>
                    <a:lnTo>
                      <a:pt x="949" y="253"/>
                    </a:lnTo>
                    <a:lnTo>
                      <a:pt x="967" y="247"/>
                    </a:lnTo>
                    <a:lnTo>
                      <a:pt x="979" y="217"/>
                    </a:lnTo>
                    <a:lnTo>
                      <a:pt x="1003" y="211"/>
                    </a:lnTo>
                    <a:lnTo>
                      <a:pt x="1039" y="193"/>
                    </a:lnTo>
                    <a:lnTo>
                      <a:pt x="1039" y="144"/>
                    </a:lnTo>
                    <a:lnTo>
                      <a:pt x="1099" y="114"/>
                    </a:lnTo>
                    <a:lnTo>
                      <a:pt x="1087" y="54"/>
                    </a:lnTo>
                    <a:lnTo>
                      <a:pt x="1063" y="48"/>
                    </a:lnTo>
                    <a:lnTo>
                      <a:pt x="1015" y="108"/>
                    </a:lnTo>
                    <a:lnTo>
                      <a:pt x="955" y="120"/>
                    </a:lnTo>
                    <a:lnTo>
                      <a:pt x="925" y="126"/>
                    </a:lnTo>
                    <a:lnTo>
                      <a:pt x="883" y="162"/>
                    </a:lnTo>
                    <a:lnTo>
                      <a:pt x="804" y="186"/>
                    </a:lnTo>
                    <a:lnTo>
                      <a:pt x="804" y="150"/>
                    </a:lnTo>
                    <a:lnTo>
                      <a:pt x="768" y="72"/>
                    </a:lnTo>
                    <a:lnTo>
                      <a:pt x="666" y="24"/>
                    </a:lnTo>
                    <a:lnTo>
                      <a:pt x="624" y="12"/>
                    </a:lnTo>
                    <a:lnTo>
                      <a:pt x="564" y="0"/>
                    </a:lnTo>
                    <a:lnTo>
                      <a:pt x="42" y="0"/>
                    </a:lnTo>
                    <a:lnTo>
                      <a:pt x="48" y="36"/>
                    </a:lnTo>
                    <a:lnTo>
                      <a:pt x="30" y="48"/>
                    </a:lnTo>
                    <a:lnTo>
                      <a:pt x="36" y="24"/>
                    </a:lnTo>
                    <a:lnTo>
                      <a:pt x="0" y="12"/>
                    </a:lnTo>
                    <a:lnTo>
                      <a:pt x="18" y="78"/>
                    </a:lnTo>
                    <a:lnTo>
                      <a:pt x="12" y="126"/>
                    </a:lnTo>
                    <a:lnTo>
                      <a:pt x="0" y="174"/>
                    </a:lnTo>
                    <a:lnTo>
                      <a:pt x="12" y="211"/>
                    </a:lnTo>
                    <a:lnTo>
                      <a:pt x="12" y="235"/>
                    </a:lnTo>
                    <a:lnTo>
                      <a:pt x="42" y="295"/>
                    </a:lnTo>
                    <a:lnTo>
                      <a:pt x="66" y="337"/>
                    </a:lnTo>
                    <a:lnTo>
                      <a:pt x="84" y="367"/>
                    </a:lnTo>
                    <a:lnTo>
                      <a:pt x="138" y="403"/>
                    </a:lnTo>
                    <a:lnTo>
                      <a:pt x="144" y="415"/>
                    </a:lnTo>
                    <a:lnTo>
                      <a:pt x="192" y="409"/>
                    </a:lnTo>
                    <a:lnTo>
                      <a:pt x="252" y="4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876B6BA-E19C-7342-9C09-AD0BF0489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346" y="4079399"/>
                <a:ext cx="133121" cy="134585"/>
              </a:xfrm>
              <a:custGeom>
                <a:avLst/>
                <a:gdLst>
                  <a:gd name="T0" fmla="*/ 2147483647 w 14"/>
                  <a:gd name="T1" fmla="*/ 2147483647 h 14"/>
                  <a:gd name="T2" fmla="*/ 2147483647 w 14"/>
                  <a:gd name="T3" fmla="*/ 2147483647 h 14"/>
                  <a:gd name="T4" fmla="*/ 2147483647 w 14"/>
                  <a:gd name="T5" fmla="*/ 0 h 14"/>
                  <a:gd name="T6" fmla="*/ 2147483647 w 14"/>
                  <a:gd name="T7" fmla="*/ 2147483647 h 14"/>
                  <a:gd name="T8" fmla="*/ 0 w 14"/>
                  <a:gd name="T9" fmla="*/ 2147483647 h 14"/>
                  <a:gd name="T10" fmla="*/ 2147483647 w 14"/>
                  <a:gd name="T11" fmla="*/ 2147483647 h 14"/>
                  <a:gd name="T12" fmla="*/ 2147483647 w 14"/>
                  <a:gd name="T13" fmla="*/ 2147483647 h 14"/>
                  <a:gd name="T14" fmla="*/ 2147483647 w 14"/>
                  <a:gd name="T15" fmla="*/ 214748364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14" y="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9DFAC66-6B00-DF48-8C89-0497AB452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890" y="4202611"/>
                <a:ext cx="114103" cy="83404"/>
              </a:xfrm>
              <a:custGeom>
                <a:avLst/>
                <a:gdLst>
                  <a:gd name="T0" fmla="*/ 2147483647 w 12"/>
                  <a:gd name="T1" fmla="*/ 2147483647 h 9"/>
                  <a:gd name="T2" fmla="*/ 2147483647 w 12"/>
                  <a:gd name="T3" fmla="*/ 0 h 9"/>
                  <a:gd name="T4" fmla="*/ 0 w 12"/>
                  <a:gd name="T5" fmla="*/ 2147483647 h 9"/>
                  <a:gd name="T6" fmla="*/ 2147483647 w 12"/>
                  <a:gd name="T7" fmla="*/ 2147483647 h 9"/>
                  <a:gd name="T8" fmla="*/ 2147483647 w 12"/>
                  <a:gd name="T9" fmla="*/ 2147483647 h 9"/>
                  <a:gd name="T10" fmla="*/ 2147483647 w 12"/>
                  <a:gd name="T11" fmla="*/ 2147483647 h 9"/>
                  <a:gd name="T12" fmla="*/ 2147483647 w 12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0" y="2"/>
                      <a:pt x="9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53DAF05E-83DD-364D-8844-85CC3477B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484" y="4249999"/>
                <a:ext cx="169254" cy="72031"/>
              </a:xfrm>
              <a:custGeom>
                <a:avLst/>
                <a:gdLst>
                  <a:gd name="T0" fmla="*/ 2147483647 w 18"/>
                  <a:gd name="T1" fmla="*/ 2147483647 h 8"/>
                  <a:gd name="T2" fmla="*/ 2147483647 w 18"/>
                  <a:gd name="T3" fmla="*/ 2147483647 h 8"/>
                  <a:gd name="T4" fmla="*/ 2147483647 w 18"/>
                  <a:gd name="T5" fmla="*/ 2147483647 h 8"/>
                  <a:gd name="T6" fmla="*/ 2147483647 w 18"/>
                  <a:gd name="T7" fmla="*/ 0 h 8"/>
                  <a:gd name="T8" fmla="*/ 0 w 18"/>
                  <a:gd name="T9" fmla="*/ 2147483647 h 8"/>
                  <a:gd name="T10" fmla="*/ 2147483647 w 18"/>
                  <a:gd name="T11" fmla="*/ 2147483647 h 8"/>
                  <a:gd name="T12" fmla="*/ 2147483647 w 18"/>
                  <a:gd name="T13" fmla="*/ 2147483647 h 8"/>
                  <a:gd name="T14" fmla="*/ 2147483647 w 18"/>
                  <a:gd name="T15" fmla="*/ 2147483647 h 8"/>
                  <a:gd name="T16" fmla="*/ 2147483647 w 18"/>
                  <a:gd name="T17" fmla="*/ 2147483647 h 8"/>
                  <a:gd name="T18" fmla="*/ 2147483647 w 18"/>
                  <a:gd name="T19" fmla="*/ 2147483647 h 8"/>
                  <a:gd name="T20" fmla="*/ 2147483647 w 18"/>
                  <a:gd name="T21" fmla="*/ 2147483647 h 8"/>
                  <a:gd name="T22" fmla="*/ 2147483647 w 18"/>
                  <a:gd name="T23" fmla="*/ 2147483647 h 8"/>
                  <a:gd name="T24" fmla="*/ 2147483647 w 18"/>
                  <a:gd name="T25" fmla="*/ 2147483647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7"/>
                      <a:pt x="4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4"/>
                      <a:pt x="18" y="4"/>
                      <a:pt x="18" y="4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8C8B39A0-B86F-A34F-8154-38810FD94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803" y="4052862"/>
                <a:ext cx="180663" cy="83404"/>
              </a:xfrm>
              <a:custGeom>
                <a:avLst/>
                <a:gdLst>
                  <a:gd name="T0" fmla="*/ 2147483647 w 19"/>
                  <a:gd name="T1" fmla="*/ 2147483647 h 9"/>
                  <a:gd name="T2" fmla="*/ 2147483647 w 19"/>
                  <a:gd name="T3" fmla="*/ 2147483647 h 9"/>
                  <a:gd name="T4" fmla="*/ 2147483647 w 19"/>
                  <a:gd name="T5" fmla="*/ 0 h 9"/>
                  <a:gd name="T6" fmla="*/ 2147483647 w 19"/>
                  <a:gd name="T7" fmla="*/ 2147483647 h 9"/>
                  <a:gd name="T8" fmla="*/ 0 w 19"/>
                  <a:gd name="T9" fmla="*/ 2147483647 h 9"/>
                  <a:gd name="T10" fmla="*/ 0 w 19"/>
                  <a:gd name="T11" fmla="*/ 2147483647 h 9"/>
                  <a:gd name="T12" fmla="*/ 2147483647 w 19"/>
                  <a:gd name="T13" fmla="*/ 2147483647 h 9"/>
                  <a:gd name="T14" fmla="*/ 2147483647 w 19"/>
                  <a:gd name="T15" fmla="*/ 2147483647 h 9"/>
                  <a:gd name="T16" fmla="*/ 2147483647 w 19"/>
                  <a:gd name="T17" fmla="*/ 2147483647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9">
                    <a:moveTo>
                      <a:pt x="19" y="3"/>
                    </a:moveTo>
                    <a:cubicBezTo>
                      <a:pt x="19" y="3"/>
                      <a:pt x="10" y="1"/>
                      <a:pt x="8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9" y="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C7E4FA71-3D52-D14C-82CD-E22B28859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717" y="4003577"/>
                <a:ext cx="142629" cy="117524"/>
              </a:xfrm>
              <a:custGeom>
                <a:avLst/>
                <a:gdLst>
                  <a:gd name="T0" fmla="*/ 2147483647 w 15"/>
                  <a:gd name="T1" fmla="*/ 2147483647 h 12"/>
                  <a:gd name="T2" fmla="*/ 2147483647 w 15"/>
                  <a:gd name="T3" fmla="*/ 2147483647 h 12"/>
                  <a:gd name="T4" fmla="*/ 2147483647 w 15"/>
                  <a:gd name="T5" fmla="*/ 0 h 12"/>
                  <a:gd name="T6" fmla="*/ 2147483647 w 15"/>
                  <a:gd name="T7" fmla="*/ 0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0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12">
                    <a:moveTo>
                      <a:pt x="15" y="5"/>
                    </a:moveTo>
                    <a:cubicBezTo>
                      <a:pt x="13" y="5"/>
                      <a:pt x="11" y="4"/>
                      <a:pt x="11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5" y="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9E99920A-A916-044A-BD73-1872E47FD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455" y="3510734"/>
                <a:ext cx="903318" cy="589517"/>
              </a:xfrm>
              <a:custGeom>
                <a:avLst/>
                <a:gdLst>
                  <a:gd name="T0" fmla="*/ 2147483647 w 576"/>
                  <a:gd name="T1" fmla="*/ 2147483647 h 379"/>
                  <a:gd name="T2" fmla="*/ 2147483647 w 576"/>
                  <a:gd name="T3" fmla="*/ 2147483647 h 379"/>
                  <a:gd name="T4" fmla="*/ 2147483647 w 576"/>
                  <a:gd name="T5" fmla="*/ 2147483647 h 379"/>
                  <a:gd name="T6" fmla="*/ 2147483647 w 576"/>
                  <a:gd name="T7" fmla="*/ 2147483647 h 379"/>
                  <a:gd name="T8" fmla="*/ 2147483647 w 576"/>
                  <a:gd name="T9" fmla="*/ 2147483647 h 379"/>
                  <a:gd name="T10" fmla="*/ 2147483647 w 576"/>
                  <a:gd name="T11" fmla="*/ 2147483647 h 379"/>
                  <a:gd name="T12" fmla="*/ 2147483647 w 576"/>
                  <a:gd name="T13" fmla="*/ 2147483647 h 379"/>
                  <a:gd name="T14" fmla="*/ 2147483647 w 576"/>
                  <a:gd name="T15" fmla="*/ 2147483647 h 379"/>
                  <a:gd name="T16" fmla="*/ 2147483647 w 576"/>
                  <a:gd name="T17" fmla="*/ 2147483647 h 379"/>
                  <a:gd name="T18" fmla="*/ 2147483647 w 576"/>
                  <a:gd name="T19" fmla="*/ 2147483647 h 379"/>
                  <a:gd name="T20" fmla="*/ 2147483647 w 576"/>
                  <a:gd name="T21" fmla="*/ 2147483647 h 379"/>
                  <a:gd name="T22" fmla="*/ 2147483647 w 576"/>
                  <a:gd name="T23" fmla="*/ 2147483647 h 379"/>
                  <a:gd name="T24" fmla="*/ 2147483647 w 576"/>
                  <a:gd name="T25" fmla="*/ 2147483647 h 379"/>
                  <a:gd name="T26" fmla="*/ 2147483647 w 576"/>
                  <a:gd name="T27" fmla="*/ 2147483647 h 379"/>
                  <a:gd name="T28" fmla="*/ 2147483647 w 576"/>
                  <a:gd name="T29" fmla="*/ 2147483647 h 379"/>
                  <a:gd name="T30" fmla="*/ 2147483647 w 576"/>
                  <a:gd name="T31" fmla="*/ 2147483647 h 379"/>
                  <a:gd name="T32" fmla="*/ 2147483647 w 576"/>
                  <a:gd name="T33" fmla="*/ 2147483647 h 379"/>
                  <a:gd name="T34" fmla="*/ 2147483647 w 576"/>
                  <a:gd name="T35" fmla="*/ 2147483647 h 379"/>
                  <a:gd name="T36" fmla="*/ 2147483647 w 576"/>
                  <a:gd name="T37" fmla="*/ 2147483647 h 379"/>
                  <a:gd name="T38" fmla="*/ 2147483647 w 576"/>
                  <a:gd name="T39" fmla="*/ 2147483647 h 379"/>
                  <a:gd name="T40" fmla="*/ 2147483647 w 576"/>
                  <a:gd name="T41" fmla="*/ 2147483647 h 379"/>
                  <a:gd name="T42" fmla="*/ 2147483647 w 576"/>
                  <a:gd name="T43" fmla="*/ 2147483647 h 379"/>
                  <a:gd name="T44" fmla="*/ 2147483647 w 576"/>
                  <a:gd name="T45" fmla="*/ 2147483647 h 379"/>
                  <a:gd name="T46" fmla="*/ 2147483647 w 576"/>
                  <a:gd name="T47" fmla="*/ 2147483647 h 379"/>
                  <a:gd name="T48" fmla="*/ 2147483647 w 576"/>
                  <a:gd name="T49" fmla="*/ 0 h 379"/>
                  <a:gd name="T50" fmla="*/ 0 w 576"/>
                  <a:gd name="T51" fmla="*/ 2147483647 h 379"/>
                  <a:gd name="T52" fmla="*/ 2147483647 w 576"/>
                  <a:gd name="T53" fmla="*/ 2147483647 h 379"/>
                  <a:gd name="T54" fmla="*/ 2147483647 w 576"/>
                  <a:gd name="T55" fmla="*/ 2147483647 h 379"/>
                  <a:gd name="T56" fmla="*/ 2147483647 w 576"/>
                  <a:gd name="T57" fmla="*/ 2147483647 h 379"/>
                  <a:gd name="T58" fmla="*/ 2147483647 w 576"/>
                  <a:gd name="T59" fmla="*/ 2147483647 h 379"/>
                  <a:gd name="T60" fmla="*/ 2147483647 w 576"/>
                  <a:gd name="T61" fmla="*/ 2147483647 h 379"/>
                  <a:gd name="T62" fmla="*/ 2147483647 w 576"/>
                  <a:gd name="T63" fmla="*/ 2147483647 h 379"/>
                  <a:gd name="T64" fmla="*/ 2147483647 w 576"/>
                  <a:gd name="T65" fmla="*/ 2147483647 h 379"/>
                  <a:gd name="T66" fmla="*/ 2147483647 w 576"/>
                  <a:gd name="T67" fmla="*/ 2147483647 h 379"/>
                  <a:gd name="T68" fmla="*/ 2147483647 w 576"/>
                  <a:gd name="T69" fmla="*/ 2147483647 h 379"/>
                  <a:gd name="T70" fmla="*/ 2147483647 w 576"/>
                  <a:gd name="T71" fmla="*/ 2147483647 h 379"/>
                  <a:gd name="T72" fmla="*/ 2147483647 w 576"/>
                  <a:gd name="T73" fmla="*/ 2147483647 h 379"/>
                  <a:gd name="T74" fmla="*/ 2147483647 w 576"/>
                  <a:gd name="T75" fmla="*/ 2147483647 h 379"/>
                  <a:gd name="T76" fmla="*/ 2147483647 w 576"/>
                  <a:gd name="T77" fmla="*/ 2147483647 h 379"/>
                  <a:gd name="T78" fmla="*/ 2147483647 w 576"/>
                  <a:gd name="T79" fmla="*/ 2147483647 h 379"/>
                  <a:gd name="T80" fmla="*/ 2147483647 w 576"/>
                  <a:gd name="T81" fmla="*/ 2147483647 h 379"/>
                  <a:gd name="T82" fmla="*/ 2147483647 w 576"/>
                  <a:gd name="T83" fmla="*/ 2147483647 h 379"/>
                  <a:gd name="T84" fmla="*/ 2147483647 w 576"/>
                  <a:gd name="T85" fmla="*/ 2147483647 h 379"/>
                  <a:gd name="T86" fmla="*/ 2147483647 w 576"/>
                  <a:gd name="T87" fmla="*/ 2147483647 h 379"/>
                  <a:gd name="T88" fmla="*/ 2147483647 w 576"/>
                  <a:gd name="T89" fmla="*/ 2147483647 h 379"/>
                  <a:gd name="T90" fmla="*/ 2147483647 w 576"/>
                  <a:gd name="T91" fmla="*/ 2147483647 h 379"/>
                  <a:gd name="T92" fmla="*/ 2147483647 w 576"/>
                  <a:gd name="T93" fmla="*/ 2147483647 h 379"/>
                  <a:gd name="T94" fmla="*/ 2147483647 w 576"/>
                  <a:gd name="T95" fmla="*/ 2147483647 h 379"/>
                  <a:gd name="T96" fmla="*/ 2147483647 w 576"/>
                  <a:gd name="T97" fmla="*/ 2147483647 h 379"/>
                  <a:gd name="T98" fmla="*/ 2147483647 w 576"/>
                  <a:gd name="T99" fmla="*/ 2147483647 h 379"/>
                  <a:gd name="T100" fmla="*/ 2147483647 w 576"/>
                  <a:gd name="T101" fmla="*/ 2147483647 h 379"/>
                  <a:gd name="T102" fmla="*/ 2147483647 w 576"/>
                  <a:gd name="T103" fmla="*/ 2147483647 h 379"/>
                  <a:gd name="T104" fmla="*/ 2147483647 w 576"/>
                  <a:gd name="T105" fmla="*/ 2147483647 h 379"/>
                  <a:gd name="T106" fmla="*/ 2147483647 w 576"/>
                  <a:gd name="T107" fmla="*/ 2147483647 h 379"/>
                  <a:gd name="T108" fmla="*/ 2147483647 w 576"/>
                  <a:gd name="T109" fmla="*/ 2147483647 h 379"/>
                  <a:gd name="T110" fmla="*/ 2147483647 w 576"/>
                  <a:gd name="T111" fmla="*/ 2147483647 h 3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76" h="379">
                    <a:moveTo>
                      <a:pt x="486" y="348"/>
                    </a:moveTo>
                    <a:lnTo>
                      <a:pt x="504" y="348"/>
                    </a:lnTo>
                    <a:lnTo>
                      <a:pt x="492" y="324"/>
                    </a:lnTo>
                    <a:lnTo>
                      <a:pt x="504" y="318"/>
                    </a:lnTo>
                    <a:lnTo>
                      <a:pt x="534" y="318"/>
                    </a:lnTo>
                    <a:lnTo>
                      <a:pt x="528" y="312"/>
                    </a:lnTo>
                    <a:lnTo>
                      <a:pt x="546" y="300"/>
                    </a:lnTo>
                    <a:lnTo>
                      <a:pt x="564" y="288"/>
                    </a:lnTo>
                    <a:lnTo>
                      <a:pt x="576" y="240"/>
                    </a:lnTo>
                    <a:lnTo>
                      <a:pt x="504" y="252"/>
                    </a:lnTo>
                    <a:lnTo>
                      <a:pt x="474" y="294"/>
                    </a:lnTo>
                    <a:lnTo>
                      <a:pt x="426" y="300"/>
                    </a:lnTo>
                    <a:lnTo>
                      <a:pt x="378" y="240"/>
                    </a:lnTo>
                    <a:lnTo>
                      <a:pt x="372" y="162"/>
                    </a:lnTo>
                    <a:lnTo>
                      <a:pt x="384" y="144"/>
                    </a:lnTo>
                    <a:lnTo>
                      <a:pt x="354" y="138"/>
                    </a:lnTo>
                    <a:lnTo>
                      <a:pt x="330" y="114"/>
                    </a:lnTo>
                    <a:lnTo>
                      <a:pt x="312" y="84"/>
                    </a:lnTo>
                    <a:lnTo>
                      <a:pt x="288" y="66"/>
                    </a:lnTo>
                    <a:lnTo>
                      <a:pt x="252" y="78"/>
                    </a:lnTo>
                    <a:lnTo>
                      <a:pt x="204" y="24"/>
                    </a:lnTo>
                    <a:lnTo>
                      <a:pt x="174" y="18"/>
                    </a:lnTo>
                    <a:lnTo>
                      <a:pt x="156" y="30"/>
                    </a:lnTo>
                    <a:lnTo>
                      <a:pt x="108" y="30"/>
                    </a:lnTo>
                    <a:lnTo>
                      <a:pt x="48" y="0"/>
                    </a:lnTo>
                    <a:lnTo>
                      <a:pt x="0" y="6"/>
                    </a:lnTo>
                    <a:lnTo>
                      <a:pt x="36" y="72"/>
                    </a:lnTo>
                    <a:lnTo>
                      <a:pt x="60" y="108"/>
                    </a:lnTo>
                    <a:lnTo>
                      <a:pt x="54" y="120"/>
                    </a:lnTo>
                    <a:lnTo>
                      <a:pt x="96" y="150"/>
                    </a:lnTo>
                    <a:lnTo>
                      <a:pt x="102" y="180"/>
                    </a:lnTo>
                    <a:lnTo>
                      <a:pt x="120" y="192"/>
                    </a:lnTo>
                    <a:lnTo>
                      <a:pt x="144" y="216"/>
                    </a:lnTo>
                    <a:lnTo>
                      <a:pt x="150" y="198"/>
                    </a:lnTo>
                    <a:lnTo>
                      <a:pt x="126" y="180"/>
                    </a:lnTo>
                    <a:lnTo>
                      <a:pt x="102" y="126"/>
                    </a:lnTo>
                    <a:lnTo>
                      <a:pt x="60" y="66"/>
                    </a:lnTo>
                    <a:lnTo>
                      <a:pt x="48" y="30"/>
                    </a:lnTo>
                    <a:lnTo>
                      <a:pt x="78" y="42"/>
                    </a:lnTo>
                    <a:lnTo>
                      <a:pt x="108" y="102"/>
                    </a:lnTo>
                    <a:lnTo>
                      <a:pt x="120" y="120"/>
                    </a:lnTo>
                    <a:lnTo>
                      <a:pt x="150" y="138"/>
                    </a:lnTo>
                    <a:lnTo>
                      <a:pt x="150" y="156"/>
                    </a:lnTo>
                    <a:lnTo>
                      <a:pt x="174" y="168"/>
                    </a:lnTo>
                    <a:lnTo>
                      <a:pt x="186" y="186"/>
                    </a:lnTo>
                    <a:lnTo>
                      <a:pt x="216" y="216"/>
                    </a:lnTo>
                    <a:lnTo>
                      <a:pt x="222" y="258"/>
                    </a:lnTo>
                    <a:lnTo>
                      <a:pt x="222" y="276"/>
                    </a:lnTo>
                    <a:lnTo>
                      <a:pt x="300" y="324"/>
                    </a:lnTo>
                    <a:lnTo>
                      <a:pt x="336" y="342"/>
                    </a:lnTo>
                    <a:lnTo>
                      <a:pt x="402" y="360"/>
                    </a:lnTo>
                    <a:lnTo>
                      <a:pt x="420" y="354"/>
                    </a:lnTo>
                    <a:lnTo>
                      <a:pt x="438" y="354"/>
                    </a:lnTo>
                    <a:lnTo>
                      <a:pt x="468" y="379"/>
                    </a:lnTo>
                    <a:lnTo>
                      <a:pt x="474" y="366"/>
                    </a:lnTo>
                    <a:lnTo>
                      <a:pt x="486" y="3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2FAD027F-0B46-334D-ADD5-E08C7AA26233}"/>
                  </a:ext>
                </a:extLst>
              </p:cNvPr>
              <p:cNvSpPr>
                <a:spLocks/>
              </p:cNvSpPr>
              <p:nvPr/>
            </p:nvSpPr>
            <p:spPr bwMode="auto">
              <a:xfrm rot="20747712">
                <a:off x="3257094" y="1148879"/>
                <a:ext cx="973683" cy="1070986"/>
              </a:xfrm>
              <a:custGeom>
                <a:avLst/>
                <a:gdLst>
                  <a:gd name="T0" fmla="*/ 2147483647 w 1125"/>
                  <a:gd name="T1" fmla="*/ 2147483647 h 2047"/>
                  <a:gd name="T2" fmla="*/ 2147483647 w 1125"/>
                  <a:gd name="T3" fmla="*/ 2147483647 h 2047"/>
                  <a:gd name="T4" fmla="*/ 2147483647 w 1125"/>
                  <a:gd name="T5" fmla="*/ 2147483647 h 2047"/>
                  <a:gd name="T6" fmla="*/ 2147483647 w 1125"/>
                  <a:gd name="T7" fmla="*/ 2147483647 h 2047"/>
                  <a:gd name="T8" fmla="*/ 2147483647 w 1125"/>
                  <a:gd name="T9" fmla="*/ 2147483647 h 2047"/>
                  <a:gd name="T10" fmla="*/ 2147483647 w 1125"/>
                  <a:gd name="T11" fmla="*/ 2147483647 h 2047"/>
                  <a:gd name="T12" fmla="*/ 2147483647 w 1125"/>
                  <a:gd name="T13" fmla="*/ 2147483647 h 2047"/>
                  <a:gd name="T14" fmla="*/ 2147483647 w 1125"/>
                  <a:gd name="T15" fmla="*/ 2147483647 h 2047"/>
                  <a:gd name="T16" fmla="*/ 2147483647 w 1125"/>
                  <a:gd name="T17" fmla="*/ 2147483647 h 2047"/>
                  <a:gd name="T18" fmla="*/ 2147483647 w 1125"/>
                  <a:gd name="T19" fmla="*/ 2147483647 h 2047"/>
                  <a:gd name="T20" fmla="*/ 2147483647 w 1125"/>
                  <a:gd name="T21" fmla="*/ 2147483647 h 2047"/>
                  <a:gd name="T22" fmla="*/ 2147483647 w 1125"/>
                  <a:gd name="T23" fmla="*/ 2147483647 h 2047"/>
                  <a:gd name="T24" fmla="*/ 2147483647 w 1125"/>
                  <a:gd name="T25" fmla="*/ 2147483647 h 2047"/>
                  <a:gd name="T26" fmla="*/ 2147483647 w 1125"/>
                  <a:gd name="T27" fmla="*/ 2147483647 h 2047"/>
                  <a:gd name="T28" fmla="*/ 2147483647 w 1125"/>
                  <a:gd name="T29" fmla="*/ 2147483647 h 2047"/>
                  <a:gd name="T30" fmla="*/ 2147483647 w 1125"/>
                  <a:gd name="T31" fmla="*/ 2147483647 h 2047"/>
                  <a:gd name="T32" fmla="*/ 2147483647 w 1125"/>
                  <a:gd name="T33" fmla="*/ 2147483647 h 2047"/>
                  <a:gd name="T34" fmla="*/ 2147483647 w 1125"/>
                  <a:gd name="T35" fmla="*/ 2147483647 h 2047"/>
                  <a:gd name="T36" fmla="*/ 2147483647 w 1125"/>
                  <a:gd name="T37" fmla="*/ 2147483647 h 2047"/>
                  <a:gd name="T38" fmla="*/ 2147483647 w 1125"/>
                  <a:gd name="T39" fmla="*/ 2147483647 h 2047"/>
                  <a:gd name="T40" fmla="*/ 2147483647 w 1125"/>
                  <a:gd name="T41" fmla="*/ 2147483647 h 2047"/>
                  <a:gd name="T42" fmla="*/ 2147483647 w 1125"/>
                  <a:gd name="T43" fmla="*/ 2147483647 h 2047"/>
                  <a:gd name="T44" fmla="*/ 2147483647 w 1125"/>
                  <a:gd name="T45" fmla="*/ 2147483647 h 2047"/>
                  <a:gd name="T46" fmla="*/ 2147483647 w 1125"/>
                  <a:gd name="T47" fmla="*/ 2147483647 h 2047"/>
                  <a:gd name="T48" fmla="*/ 2147483647 w 1125"/>
                  <a:gd name="T49" fmla="*/ 2147483647 h 2047"/>
                  <a:gd name="T50" fmla="*/ 2147483647 w 1125"/>
                  <a:gd name="T51" fmla="*/ 2147483647 h 2047"/>
                  <a:gd name="T52" fmla="*/ 2147483647 w 1125"/>
                  <a:gd name="T53" fmla="*/ 2147483647 h 2047"/>
                  <a:gd name="T54" fmla="*/ 2147483647 w 1125"/>
                  <a:gd name="T55" fmla="*/ 2147483647 h 2047"/>
                  <a:gd name="T56" fmla="*/ 2147483647 w 1125"/>
                  <a:gd name="T57" fmla="*/ 2147483647 h 2047"/>
                  <a:gd name="T58" fmla="*/ 2147483647 w 1125"/>
                  <a:gd name="T59" fmla="*/ 2147483647 h 2047"/>
                  <a:gd name="T60" fmla="*/ 2147483647 w 1125"/>
                  <a:gd name="T61" fmla="*/ 2147483647 h 2047"/>
                  <a:gd name="T62" fmla="*/ 2147483647 w 1125"/>
                  <a:gd name="T63" fmla="*/ 2147483647 h 2047"/>
                  <a:gd name="T64" fmla="*/ 2147483647 w 1125"/>
                  <a:gd name="T65" fmla="*/ 2147483647 h 2047"/>
                  <a:gd name="T66" fmla="*/ 2147483647 w 1125"/>
                  <a:gd name="T67" fmla="*/ 2147483647 h 2047"/>
                  <a:gd name="T68" fmla="*/ 2147483647 w 1125"/>
                  <a:gd name="T69" fmla="*/ 2147483647 h 2047"/>
                  <a:gd name="T70" fmla="*/ 2147483647 w 1125"/>
                  <a:gd name="T71" fmla="*/ 2147483647 h 2047"/>
                  <a:gd name="T72" fmla="*/ 2147483647 w 1125"/>
                  <a:gd name="T73" fmla="*/ 2147483647 h 2047"/>
                  <a:gd name="T74" fmla="*/ 2147483647 w 1125"/>
                  <a:gd name="T75" fmla="*/ 2147483647 h 2047"/>
                  <a:gd name="T76" fmla="*/ 2147483647 w 1125"/>
                  <a:gd name="T77" fmla="*/ 2147483647 h 2047"/>
                  <a:gd name="T78" fmla="*/ 2147483647 w 1125"/>
                  <a:gd name="T79" fmla="*/ 2147483647 h 2047"/>
                  <a:gd name="T80" fmla="*/ 2147483647 w 1125"/>
                  <a:gd name="T81" fmla="*/ 2147483647 h 2047"/>
                  <a:gd name="T82" fmla="*/ 2147483647 w 1125"/>
                  <a:gd name="T83" fmla="*/ 2147483647 h 2047"/>
                  <a:gd name="T84" fmla="*/ 2147483647 w 1125"/>
                  <a:gd name="T85" fmla="*/ 2147483647 h 2047"/>
                  <a:gd name="T86" fmla="*/ 2147483647 w 1125"/>
                  <a:gd name="T87" fmla="*/ 2147483647 h 2047"/>
                  <a:gd name="T88" fmla="*/ 2147483647 w 1125"/>
                  <a:gd name="T89" fmla="*/ 2147483647 h 2047"/>
                  <a:gd name="T90" fmla="*/ 2147483647 w 1125"/>
                  <a:gd name="T91" fmla="*/ 2147483647 h 2047"/>
                  <a:gd name="T92" fmla="*/ 2147483647 w 1125"/>
                  <a:gd name="T93" fmla="*/ 2147483647 h 2047"/>
                  <a:gd name="T94" fmla="*/ 2147483647 w 1125"/>
                  <a:gd name="T95" fmla="*/ 2147483647 h 2047"/>
                  <a:gd name="T96" fmla="*/ 2147483647 w 1125"/>
                  <a:gd name="T97" fmla="*/ 2147483647 h 2047"/>
                  <a:gd name="T98" fmla="*/ 2147483647 w 1125"/>
                  <a:gd name="T99" fmla="*/ 2147483647 h 2047"/>
                  <a:gd name="T100" fmla="*/ 2147483647 w 1125"/>
                  <a:gd name="T101" fmla="*/ 2147483647 h 2047"/>
                  <a:gd name="T102" fmla="*/ 2147483647 w 1125"/>
                  <a:gd name="T103" fmla="*/ 2147483647 h 2047"/>
                  <a:gd name="T104" fmla="*/ 2147483647 w 1125"/>
                  <a:gd name="T105" fmla="*/ 2147483647 h 2047"/>
                  <a:gd name="T106" fmla="*/ 2147483647 w 1125"/>
                  <a:gd name="T107" fmla="*/ 2147483647 h 2047"/>
                  <a:gd name="T108" fmla="*/ 2147483647 w 1125"/>
                  <a:gd name="T109" fmla="*/ 2147483647 h 2047"/>
                  <a:gd name="T110" fmla="*/ 2147483647 w 1125"/>
                  <a:gd name="T111" fmla="*/ 2147483647 h 2047"/>
                  <a:gd name="T112" fmla="*/ 2147483647 w 1125"/>
                  <a:gd name="T113" fmla="*/ 2147483647 h 2047"/>
                  <a:gd name="T114" fmla="*/ 2147483647 w 1125"/>
                  <a:gd name="T115" fmla="*/ 2147483647 h 2047"/>
                  <a:gd name="T116" fmla="*/ 2147483647 w 1125"/>
                  <a:gd name="T117" fmla="*/ 2147483647 h 2047"/>
                  <a:gd name="T118" fmla="*/ 2147483647 w 1125"/>
                  <a:gd name="T119" fmla="*/ 2147483647 h 2047"/>
                  <a:gd name="T120" fmla="*/ 2147483647 w 1125"/>
                  <a:gd name="T121" fmla="*/ 2147483647 h 2047"/>
                  <a:gd name="T122" fmla="*/ 2147483647 w 1125"/>
                  <a:gd name="T123" fmla="*/ 2147483647 h 2047"/>
                  <a:gd name="T124" fmla="*/ 2147483647 w 1125"/>
                  <a:gd name="T125" fmla="*/ 2147483647 h 204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125" h="2047">
                    <a:moveTo>
                      <a:pt x="718" y="105"/>
                    </a:moveTo>
                    <a:lnTo>
                      <a:pt x="722" y="102"/>
                    </a:lnTo>
                    <a:lnTo>
                      <a:pt x="730" y="95"/>
                    </a:lnTo>
                    <a:lnTo>
                      <a:pt x="740" y="83"/>
                    </a:lnTo>
                    <a:lnTo>
                      <a:pt x="751" y="70"/>
                    </a:lnTo>
                    <a:lnTo>
                      <a:pt x="760" y="58"/>
                    </a:lnTo>
                    <a:lnTo>
                      <a:pt x="764" y="46"/>
                    </a:lnTo>
                    <a:lnTo>
                      <a:pt x="761" y="37"/>
                    </a:lnTo>
                    <a:lnTo>
                      <a:pt x="748" y="32"/>
                    </a:lnTo>
                    <a:lnTo>
                      <a:pt x="735" y="30"/>
                    </a:lnTo>
                    <a:lnTo>
                      <a:pt x="725" y="27"/>
                    </a:lnTo>
                    <a:lnTo>
                      <a:pt x="716" y="22"/>
                    </a:lnTo>
                    <a:lnTo>
                      <a:pt x="708" y="17"/>
                    </a:lnTo>
                    <a:lnTo>
                      <a:pt x="700" y="13"/>
                    </a:lnTo>
                    <a:lnTo>
                      <a:pt x="693" y="8"/>
                    </a:lnTo>
                    <a:lnTo>
                      <a:pt x="686" y="4"/>
                    </a:lnTo>
                    <a:lnTo>
                      <a:pt x="678" y="1"/>
                    </a:lnTo>
                    <a:lnTo>
                      <a:pt x="672" y="0"/>
                    </a:lnTo>
                    <a:lnTo>
                      <a:pt x="665" y="0"/>
                    </a:lnTo>
                    <a:lnTo>
                      <a:pt x="658" y="0"/>
                    </a:lnTo>
                    <a:lnTo>
                      <a:pt x="651" y="2"/>
                    </a:lnTo>
                    <a:lnTo>
                      <a:pt x="633" y="7"/>
                    </a:lnTo>
                    <a:lnTo>
                      <a:pt x="610" y="13"/>
                    </a:lnTo>
                    <a:lnTo>
                      <a:pt x="583" y="19"/>
                    </a:lnTo>
                    <a:lnTo>
                      <a:pt x="558" y="25"/>
                    </a:lnTo>
                    <a:lnTo>
                      <a:pt x="534" y="34"/>
                    </a:lnTo>
                    <a:lnTo>
                      <a:pt x="512" y="42"/>
                    </a:lnTo>
                    <a:lnTo>
                      <a:pt x="496" y="52"/>
                    </a:lnTo>
                    <a:lnTo>
                      <a:pt x="487" y="62"/>
                    </a:lnTo>
                    <a:lnTo>
                      <a:pt x="483" y="74"/>
                    </a:lnTo>
                    <a:lnTo>
                      <a:pt x="478" y="84"/>
                    </a:lnTo>
                    <a:lnTo>
                      <a:pt x="474" y="93"/>
                    </a:lnTo>
                    <a:lnTo>
                      <a:pt x="468" y="102"/>
                    </a:lnTo>
                    <a:lnTo>
                      <a:pt x="461" y="107"/>
                    </a:lnTo>
                    <a:lnTo>
                      <a:pt x="452" y="110"/>
                    </a:lnTo>
                    <a:lnTo>
                      <a:pt x="440" y="110"/>
                    </a:lnTo>
                    <a:lnTo>
                      <a:pt x="426" y="105"/>
                    </a:lnTo>
                    <a:lnTo>
                      <a:pt x="409" y="100"/>
                    </a:lnTo>
                    <a:lnTo>
                      <a:pt x="391" y="98"/>
                    </a:lnTo>
                    <a:lnTo>
                      <a:pt x="371" y="100"/>
                    </a:lnTo>
                    <a:lnTo>
                      <a:pt x="351" y="105"/>
                    </a:lnTo>
                    <a:lnTo>
                      <a:pt x="334" y="112"/>
                    </a:lnTo>
                    <a:lnTo>
                      <a:pt x="319" y="120"/>
                    </a:lnTo>
                    <a:lnTo>
                      <a:pt x="306" y="130"/>
                    </a:lnTo>
                    <a:lnTo>
                      <a:pt x="300" y="141"/>
                    </a:lnTo>
                    <a:lnTo>
                      <a:pt x="291" y="151"/>
                    </a:lnTo>
                    <a:lnTo>
                      <a:pt x="278" y="161"/>
                    </a:lnTo>
                    <a:lnTo>
                      <a:pt x="260" y="172"/>
                    </a:lnTo>
                    <a:lnTo>
                      <a:pt x="241" y="182"/>
                    </a:lnTo>
                    <a:lnTo>
                      <a:pt x="221" y="194"/>
                    </a:lnTo>
                    <a:lnTo>
                      <a:pt x="204" y="208"/>
                    </a:lnTo>
                    <a:lnTo>
                      <a:pt x="191" y="224"/>
                    </a:lnTo>
                    <a:lnTo>
                      <a:pt x="184" y="242"/>
                    </a:lnTo>
                    <a:lnTo>
                      <a:pt x="180" y="261"/>
                    </a:lnTo>
                    <a:lnTo>
                      <a:pt x="172" y="277"/>
                    </a:lnTo>
                    <a:lnTo>
                      <a:pt x="160" y="289"/>
                    </a:lnTo>
                    <a:lnTo>
                      <a:pt x="146" y="299"/>
                    </a:lnTo>
                    <a:lnTo>
                      <a:pt x="130" y="305"/>
                    </a:lnTo>
                    <a:lnTo>
                      <a:pt x="113" y="311"/>
                    </a:lnTo>
                    <a:lnTo>
                      <a:pt x="94" y="314"/>
                    </a:lnTo>
                    <a:lnTo>
                      <a:pt x="76" y="315"/>
                    </a:lnTo>
                    <a:lnTo>
                      <a:pt x="59" y="316"/>
                    </a:lnTo>
                    <a:lnTo>
                      <a:pt x="44" y="319"/>
                    </a:lnTo>
                    <a:lnTo>
                      <a:pt x="31" y="325"/>
                    </a:lnTo>
                    <a:lnTo>
                      <a:pt x="22" y="332"/>
                    </a:lnTo>
                    <a:lnTo>
                      <a:pt x="16" y="342"/>
                    </a:lnTo>
                    <a:lnTo>
                      <a:pt x="13" y="355"/>
                    </a:lnTo>
                    <a:lnTo>
                      <a:pt x="11" y="369"/>
                    </a:lnTo>
                    <a:lnTo>
                      <a:pt x="15" y="386"/>
                    </a:lnTo>
                    <a:lnTo>
                      <a:pt x="17" y="402"/>
                    </a:lnTo>
                    <a:lnTo>
                      <a:pt x="16" y="415"/>
                    </a:lnTo>
                    <a:lnTo>
                      <a:pt x="13" y="425"/>
                    </a:lnTo>
                    <a:lnTo>
                      <a:pt x="9" y="434"/>
                    </a:lnTo>
                    <a:lnTo>
                      <a:pt x="4" y="444"/>
                    </a:lnTo>
                    <a:lnTo>
                      <a:pt x="1" y="454"/>
                    </a:lnTo>
                    <a:lnTo>
                      <a:pt x="0" y="466"/>
                    </a:lnTo>
                    <a:lnTo>
                      <a:pt x="2" y="482"/>
                    </a:lnTo>
                    <a:lnTo>
                      <a:pt x="7" y="499"/>
                    </a:lnTo>
                    <a:lnTo>
                      <a:pt x="13" y="515"/>
                    </a:lnTo>
                    <a:lnTo>
                      <a:pt x="18" y="530"/>
                    </a:lnTo>
                    <a:lnTo>
                      <a:pt x="25" y="543"/>
                    </a:lnTo>
                    <a:lnTo>
                      <a:pt x="34" y="553"/>
                    </a:lnTo>
                    <a:lnTo>
                      <a:pt x="45" y="562"/>
                    </a:lnTo>
                    <a:lnTo>
                      <a:pt x="59" y="568"/>
                    </a:lnTo>
                    <a:lnTo>
                      <a:pt x="76" y="572"/>
                    </a:lnTo>
                    <a:lnTo>
                      <a:pt x="94" y="575"/>
                    </a:lnTo>
                    <a:lnTo>
                      <a:pt x="113" y="579"/>
                    </a:lnTo>
                    <a:lnTo>
                      <a:pt x="130" y="584"/>
                    </a:lnTo>
                    <a:lnTo>
                      <a:pt x="145" y="593"/>
                    </a:lnTo>
                    <a:lnTo>
                      <a:pt x="159" y="605"/>
                    </a:lnTo>
                    <a:lnTo>
                      <a:pt x="169" y="621"/>
                    </a:lnTo>
                    <a:lnTo>
                      <a:pt x="176" y="642"/>
                    </a:lnTo>
                    <a:lnTo>
                      <a:pt x="179" y="668"/>
                    </a:lnTo>
                    <a:lnTo>
                      <a:pt x="181" y="695"/>
                    </a:lnTo>
                    <a:lnTo>
                      <a:pt x="185" y="718"/>
                    </a:lnTo>
                    <a:lnTo>
                      <a:pt x="191" y="740"/>
                    </a:lnTo>
                    <a:lnTo>
                      <a:pt x="198" y="762"/>
                    </a:lnTo>
                    <a:lnTo>
                      <a:pt x="203" y="785"/>
                    </a:lnTo>
                    <a:lnTo>
                      <a:pt x="206" y="810"/>
                    </a:lnTo>
                    <a:lnTo>
                      <a:pt x="207" y="841"/>
                    </a:lnTo>
                    <a:lnTo>
                      <a:pt x="203" y="878"/>
                    </a:lnTo>
                    <a:lnTo>
                      <a:pt x="196" y="915"/>
                    </a:lnTo>
                    <a:lnTo>
                      <a:pt x="190" y="945"/>
                    </a:lnTo>
                    <a:lnTo>
                      <a:pt x="184" y="968"/>
                    </a:lnTo>
                    <a:lnTo>
                      <a:pt x="181" y="986"/>
                    </a:lnTo>
                    <a:lnTo>
                      <a:pt x="180" y="999"/>
                    </a:lnTo>
                    <a:lnTo>
                      <a:pt x="180" y="1009"/>
                    </a:lnTo>
                    <a:lnTo>
                      <a:pt x="184" y="1016"/>
                    </a:lnTo>
                    <a:lnTo>
                      <a:pt x="191" y="1022"/>
                    </a:lnTo>
                    <a:lnTo>
                      <a:pt x="200" y="1028"/>
                    </a:lnTo>
                    <a:lnTo>
                      <a:pt x="210" y="1034"/>
                    </a:lnTo>
                    <a:lnTo>
                      <a:pt x="218" y="1042"/>
                    </a:lnTo>
                    <a:lnTo>
                      <a:pt x="225" y="1050"/>
                    </a:lnTo>
                    <a:lnTo>
                      <a:pt x="227" y="1057"/>
                    </a:lnTo>
                    <a:lnTo>
                      <a:pt x="225" y="1062"/>
                    </a:lnTo>
                    <a:lnTo>
                      <a:pt x="217" y="1067"/>
                    </a:lnTo>
                    <a:lnTo>
                      <a:pt x="203" y="1068"/>
                    </a:lnTo>
                    <a:lnTo>
                      <a:pt x="189" y="1070"/>
                    </a:lnTo>
                    <a:lnTo>
                      <a:pt x="183" y="1075"/>
                    </a:lnTo>
                    <a:lnTo>
                      <a:pt x="183" y="1082"/>
                    </a:lnTo>
                    <a:lnTo>
                      <a:pt x="188" y="1089"/>
                    </a:lnTo>
                    <a:lnTo>
                      <a:pt x="194" y="1097"/>
                    </a:lnTo>
                    <a:lnTo>
                      <a:pt x="200" y="1104"/>
                    </a:lnTo>
                    <a:lnTo>
                      <a:pt x="206" y="1108"/>
                    </a:lnTo>
                    <a:lnTo>
                      <a:pt x="208" y="1111"/>
                    </a:lnTo>
                    <a:lnTo>
                      <a:pt x="206" y="1111"/>
                    </a:lnTo>
                    <a:lnTo>
                      <a:pt x="200" y="1110"/>
                    </a:lnTo>
                    <a:lnTo>
                      <a:pt x="191" y="1108"/>
                    </a:lnTo>
                    <a:lnTo>
                      <a:pt x="182" y="1108"/>
                    </a:lnTo>
                    <a:lnTo>
                      <a:pt x="172" y="1111"/>
                    </a:lnTo>
                    <a:lnTo>
                      <a:pt x="162" y="1115"/>
                    </a:lnTo>
                    <a:lnTo>
                      <a:pt x="157" y="1123"/>
                    </a:lnTo>
                    <a:lnTo>
                      <a:pt x="154" y="1135"/>
                    </a:lnTo>
                    <a:lnTo>
                      <a:pt x="157" y="1149"/>
                    </a:lnTo>
                    <a:lnTo>
                      <a:pt x="164" y="1163"/>
                    </a:lnTo>
                    <a:lnTo>
                      <a:pt x="173" y="1176"/>
                    </a:lnTo>
                    <a:lnTo>
                      <a:pt x="184" y="1187"/>
                    </a:lnTo>
                    <a:lnTo>
                      <a:pt x="196" y="1196"/>
                    </a:lnTo>
                    <a:lnTo>
                      <a:pt x="207" y="1201"/>
                    </a:lnTo>
                    <a:lnTo>
                      <a:pt x="219" y="1201"/>
                    </a:lnTo>
                    <a:lnTo>
                      <a:pt x="227" y="1195"/>
                    </a:lnTo>
                    <a:lnTo>
                      <a:pt x="234" y="1186"/>
                    </a:lnTo>
                    <a:lnTo>
                      <a:pt x="238" y="1178"/>
                    </a:lnTo>
                    <a:lnTo>
                      <a:pt x="244" y="1171"/>
                    </a:lnTo>
                    <a:lnTo>
                      <a:pt x="249" y="1165"/>
                    </a:lnTo>
                    <a:lnTo>
                      <a:pt x="252" y="1161"/>
                    </a:lnTo>
                    <a:lnTo>
                      <a:pt x="258" y="1158"/>
                    </a:lnTo>
                    <a:lnTo>
                      <a:pt x="263" y="1158"/>
                    </a:lnTo>
                    <a:lnTo>
                      <a:pt x="270" y="1159"/>
                    </a:lnTo>
                    <a:lnTo>
                      <a:pt x="278" y="1174"/>
                    </a:lnTo>
                    <a:lnTo>
                      <a:pt x="275" y="1202"/>
                    </a:lnTo>
                    <a:lnTo>
                      <a:pt x="267" y="1233"/>
                    </a:lnTo>
                    <a:lnTo>
                      <a:pt x="258" y="1255"/>
                    </a:lnTo>
                    <a:lnTo>
                      <a:pt x="252" y="1261"/>
                    </a:lnTo>
                    <a:lnTo>
                      <a:pt x="244" y="1265"/>
                    </a:lnTo>
                    <a:lnTo>
                      <a:pt x="234" y="1270"/>
                    </a:lnTo>
                    <a:lnTo>
                      <a:pt x="223" y="1273"/>
                    </a:lnTo>
                    <a:lnTo>
                      <a:pt x="212" y="1279"/>
                    </a:lnTo>
                    <a:lnTo>
                      <a:pt x="202" y="1285"/>
                    </a:lnTo>
                    <a:lnTo>
                      <a:pt x="192" y="1292"/>
                    </a:lnTo>
                    <a:lnTo>
                      <a:pt x="184" y="1302"/>
                    </a:lnTo>
                    <a:lnTo>
                      <a:pt x="177" y="1318"/>
                    </a:lnTo>
                    <a:lnTo>
                      <a:pt x="169" y="1340"/>
                    </a:lnTo>
                    <a:lnTo>
                      <a:pt x="161" y="1369"/>
                    </a:lnTo>
                    <a:lnTo>
                      <a:pt x="154" y="1399"/>
                    </a:lnTo>
                    <a:lnTo>
                      <a:pt x="149" y="1430"/>
                    </a:lnTo>
                    <a:lnTo>
                      <a:pt x="144" y="1459"/>
                    </a:lnTo>
                    <a:lnTo>
                      <a:pt x="142" y="1483"/>
                    </a:lnTo>
                    <a:lnTo>
                      <a:pt x="143" y="1500"/>
                    </a:lnTo>
                    <a:lnTo>
                      <a:pt x="146" y="1514"/>
                    </a:lnTo>
                    <a:lnTo>
                      <a:pt x="153" y="1530"/>
                    </a:lnTo>
                    <a:lnTo>
                      <a:pt x="160" y="1547"/>
                    </a:lnTo>
                    <a:lnTo>
                      <a:pt x="168" y="1566"/>
                    </a:lnTo>
                    <a:lnTo>
                      <a:pt x="174" y="1585"/>
                    </a:lnTo>
                    <a:lnTo>
                      <a:pt x="180" y="1606"/>
                    </a:lnTo>
                    <a:lnTo>
                      <a:pt x="181" y="1628"/>
                    </a:lnTo>
                    <a:lnTo>
                      <a:pt x="179" y="1650"/>
                    </a:lnTo>
                    <a:lnTo>
                      <a:pt x="176" y="1672"/>
                    </a:lnTo>
                    <a:lnTo>
                      <a:pt x="179" y="1694"/>
                    </a:lnTo>
                    <a:lnTo>
                      <a:pt x="184" y="1714"/>
                    </a:lnTo>
                    <a:lnTo>
                      <a:pt x="191" y="1735"/>
                    </a:lnTo>
                    <a:lnTo>
                      <a:pt x="200" y="1754"/>
                    </a:lnTo>
                    <a:lnTo>
                      <a:pt x="210" y="1772"/>
                    </a:lnTo>
                    <a:lnTo>
                      <a:pt x="219" y="1791"/>
                    </a:lnTo>
                    <a:lnTo>
                      <a:pt x="227" y="1807"/>
                    </a:lnTo>
                    <a:lnTo>
                      <a:pt x="235" y="1825"/>
                    </a:lnTo>
                    <a:lnTo>
                      <a:pt x="245" y="1847"/>
                    </a:lnTo>
                    <a:lnTo>
                      <a:pt x="257" y="1872"/>
                    </a:lnTo>
                    <a:lnTo>
                      <a:pt x="270" y="1897"/>
                    </a:lnTo>
                    <a:lnTo>
                      <a:pt x="283" y="1918"/>
                    </a:lnTo>
                    <a:lnTo>
                      <a:pt x="300" y="1937"/>
                    </a:lnTo>
                    <a:lnTo>
                      <a:pt x="315" y="1948"/>
                    </a:lnTo>
                    <a:lnTo>
                      <a:pt x="331" y="1951"/>
                    </a:lnTo>
                    <a:lnTo>
                      <a:pt x="346" y="1950"/>
                    </a:lnTo>
                    <a:lnTo>
                      <a:pt x="358" y="1953"/>
                    </a:lnTo>
                    <a:lnTo>
                      <a:pt x="370" y="1959"/>
                    </a:lnTo>
                    <a:lnTo>
                      <a:pt x="379" y="1967"/>
                    </a:lnTo>
                    <a:lnTo>
                      <a:pt x="386" y="1977"/>
                    </a:lnTo>
                    <a:lnTo>
                      <a:pt x="392" y="1988"/>
                    </a:lnTo>
                    <a:lnTo>
                      <a:pt x="395" y="1999"/>
                    </a:lnTo>
                    <a:lnTo>
                      <a:pt x="396" y="2011"/>
                    </a:lnTo>
                    <a:lnTo>
                      <a:pt x="398" y="2016"/>
                    </a:lnTo>
                    <a:lnTo>
                      <a:pt x="401" y="2022"/>
                    </a:lnTo>
                    <a:lnTo>
                      <a:pt x="406" y="2028"/>
                    </a:lnTo>
                    <a:lnTo>
                      <a:pt x="413" y="2032"/>
                    </a:lnTo>
                    <a:lnTo>
                      <a:pt x="421" y="2037"/>
                    </a:lnTo>
                    <a:lnTo>
                      <a:pt x="430" y="2042"/>
                    </a:lnTo>
                    <a:lnTo>
                      <a:pt x="439" y="2044"/>
                    </a:lnTo>
                    <a:lnTo>
                      <a:pt x="449" y="2046"/>
                    </a:lnTo>
                    <a:lnTo>
                      <a:pt x="460" y="2047"/>
                    </a:lnTo>
                    <a:lnTo>
                      <a:pt x="470" y="2046"/>
                    </a:lnTo>
                    <a:lnTo>
                      <a:pt x="479" y="2044"/>
                    </a:lnTo>
                    <a:lnTo>
                      <a:pt x="489" y="2039"/>
                    </a:lnTo>
                    <a:lnTo>
                      <a:pt x="497" y="2034"/>
                    </a:lnTo>
                    <a:lnTo>
                      <a:pt x="504" y="2024"/>
                    </a:lnTo>
                    <a:lnTo>
                      <a:pt x="508" y="2013"/>
                    </a:lnTo>
                    <a:lnTo>
                      <a:pt x="512" y="1998"/>
                    </a:lnTo>
                    <a:lnTo>
                      <a:pt x="515" y="1969"/>
                    </a:lnTo>
                    <a:lnTo>
                      <a:pt x="519" y="1947"/>
                    </a:lnTo>
                    <a:lnTo>
                      <a:pt x="522" y="1930"/>
                    </a:lnTo>
                    <a:lnTo>
                      <a:pt x="524" y="1916"/>
                    </a:lnTo>
                    <a:lnTo>
                      <a:pt x="529" y="1906"/>
                    </a:lnTo>
                    <a:lnTo>
                      <a:pt x="534" y="1898"/>
                    </a:lnTo>
                    <a:lnTo>
                      <a:pt x="539" y="1891"/>
                    </a:lnTo>
                    <a:lnTo>
                      <a:pt x="547" y="1884"/>
                    </a:lnTo>
                    <a:lnTo>
                      <a:pt x="557" y="1865"/>
                    </a:lnTo>
                    <a:lnTo>
                      <a:pt x="555" y="1840"/>
                    </a:lnTo>
                    <a:lnTo>
                      <a:pt x="551" y="1816"/>
                    </a:lnTo>
                    <a:lnTo>
                      <a:pt x="554" y="1800"/>
                    </a:lnTo>
                    <a:lnTo>
                      <a:pt x="561" y="1792"/>
                    </a:lnTo>
                    <a:lnTo>
                      <a:pt x="570" y="1779"/>
                    </a:lnTo>
                    <a:lnTo>
                      <a:pt x="582" y="1762"/>
                    </a:lnTo>
                    <a:lnTo>
                      <a:pt x="595" y="1741"/>
                    </a:lnTo>
                    <a:lnTo>
                      <a:pt x="605" y="1718"/>
                    </a:lnTo>
                    <a:lnTo>
                      <a:pt x="614" y="1695"/>
                    </a:lnTo>
                    <a:lnTo>
                      <a:pt x="620" y="1672"/>
                    </a:lnTo>
                    <a:lnTo>
                      <a:pt x="621" y="1650"/>
                    </a:lnTo>
                    <a:lnTo>
                      <a:pt x="622" y="1629"/>
                    </a:lnTo>
                    <a:lnTo>
                      <a:pt x="630" y="1607"/>
                    </a:lnTo>
                    <a:lnTo>
                      <a:pt x="642" y="1587"/>
                    </a:lnTo>
                    <a:lnTo>
                      <a:pt x="658" y="1567"/>
                    </a:lnTo>
                    <a:lnTo>
                      <a:pt x="675" y="1550"/>
                    </a:lnTo>
                    <a:lnTo>
                      <a:pt x="692" y="1536"/>
                    </a:lnTo>
                    <a:lnTo>
                      <a:pt x="707" y="1528"/>
                    </a:lnTo>
                    <a:lnTo>
                      <a:pt x="718" y="1524"/>
                    </a:lnTo>
                    <a:lnTo>
                      <a:pt x="728" y="1523"/>
                    </a:lnTo>
                    <a:lnTo>
                      <a:pt x="743" y="1519"/>
                    </a:lnTo>
                    <a:lnTo>
                      <a:pt x="760" y="1511"/>
                    </a:lnTo>
                    <a:lnTo>
                      <a:pt x="777" y="1498"/>
                    </a:lnTo>
                    <a:lnTo>
                      <a:pt x="795" y="1482"/>
                    </a:lnTo>
                    <a:lnTo>
                      <a:pt x="814" y="1461"/>
                    </a:lnTo>
                    <a:lnTo>
                      <a:pt x="831" y="1436"/>
                    </a:lnTo>
                    <a:lnTo>
                      <a:pt x="846" y="1405"/>
                    </a:lnTo>
                    <a:lnTo>
                      <a:pt x="858" y="1375"/>
                    </a:lnTo>
                    <a:lnTo>
                      <a:pt x="867" y="1354"/>
                    </a:lnTo>
                    <a:lnTo>
                      <a:pt x="875" y="1338"/>
                    </a:lnTo>
                    <a:lnTo>
                      <a:pt x="881" y="1327"/>
                    </a:lnTo>
                    <a:lnTo>
                      <a:pt x="888" y="1320"/>
                    </a:lnTo>
                    <a:lnTo>
                      <a:pt x="893" y="1316"/>
                    </a:lnTo>
                    <a:lnTo>
                      <a:pt x="901" y="1312"/>
                    </a:lnTo>
                    <a:lnTo>
                      <a:pt x="912" y="1309"/>
                    </a:lnTo>
                    <a:lnTo>
                      <a:pt x="919" y="1305"/>
                    </a:lnTo>
                    <a:lnTo>
                      <a:pt x="929" y="1299"/>
                    </a:lnTo>
                    <a:lnTo>
                      <a:pt x="943" y="1289"/>
                    </a:lnTo>
                    <a:lnTo>
                      <a:pt x="958" y="1279"/>
                    </a:lnTo>
                    <a:lnTo>
                      <a:pt x="974" y="1265"/>
                    </a:lnTo>
                    <a:lnTo>
                      <a:pt x="991" y="1251"/>
                    </a:lnTo>
                    <a:lnTo>
                      <a:pt x="1009" y="1236"/>
                    </a:lnTo>
                    <a:lnTo>
                      <a:pt x="1027" y="1220"/>
                    </a:lnTo>
                    <a:lnTo>
                      <a:pt x="1045" y="1204"/>
                    </a:lnTo>
                    <a:lnTo>
                      <a:pt x="1062" y="1188"/>
                    </a:lnTo>
                    <a:lnTo>
                      <a:pt x="1078" y="1173"/>
                    </a:lnTo>
                    <a:lnTo>
                      <a:pt x="1092" y="1158"/>
                    </a:lnTo>
                    <a:lnTo>
                      <a:pt x="1103" y="1143"/>
                    </a:lnTo>
                    <a:lnTo>
                      <a:pt x="1111" y="1130"/>
                    </a:lnTo>
                    <a:lnTo>
                      <a:pt x="1117" y="1120"/>
                    </a:lnTo>
                    <a:lnTo>
                      <a:pt x="1119" y="1111"/>
                    </a:lnTo>
                    <a:lnTo>
                      <a:pt x="1116" y="1097"/>
                    </a:lnTo>
                    <a:lnTo>
                      <a:pt x="1104" y="1087"/>
                    </a:lnTo>
                    <a:lnTo>
                      <a:pt x="1088" y="1080"/>
                    </a:lnTo>
                    <a:lnTo>
                      <a:pt x="1070" y="1077"/>
                    </a:lnTo>
                    <a:lnTo>
                      <a:pt x="1048" y="1077"/>
                    </a:lnTo>
                    <a:lnTo>
                      <a:pt x="1027" y="1082"/>
                    </a:lnTo>
                    <a:lnTo>
                      <a:pt x="1007" y="1088"/>
                    </a:lnTo>
                    <a:lnTo>
                      <a:pt x="991" y="1098"/>
                    </a:lnTo>
                    <a:lnTo>
                      <a:pt x="983" y="1105"/>
                    </a:lnTo>
                    <a:lnTo>
                      <a:pt x="983" y="1102"/>
                    </a:lnTo>
                    <a:lnTo>
                      <a:pt x="988" y="1093"/>
                    </a:lnTo>
                    <a:lnTo>
                      <a:pt x="995" y="1081"/>
                    </a:lnTo>
                    <a:lnTo>
                      <a:pt x="999" y="1066"/>
                    </a:lnTo>
                    <a:lnTo>
                      <a:pt x="998" y="1053"/>
                    </a:lnTo>
                    <a:lnTo>
                      <a:pt x="989" y="1043"/>
                    </a:lnTo>
                    <a:lnTo>
                      <a:pt x="967" y="1039"/>
                    </a:lnTo>
                    <a:lnTo>
                      <a:pt x="958" y="1038"/>
                    </a:lnTo>
                    <a:lnTo>
                      <a:pt x="961" y="1034"/>
                    </a:lnTo>
                    <a:lnTo>
                      <a:pt x="975" y="1028"/>
                    </a:lnTo>
                    <a:lnTo>
                      <a:pt x="994" y="1022"/>
                    </a:lnTo>
                    <a:lnTo>
                      <a:pt x="1015" y="1019"/>
                    </a:lnTo>
                    <a:lnTo>
                      <a:pt x="1035" y="1017"/>
                    </a:lnTo>
                    <a:lnTo>
                      <a:pt x="1051" y="1020"/>
                    </a:lnTo>
                    <a:lnTo>
                      <a:pt x="1058" y="1028"/>
                    </a:lnTo>
                    <a:lnTo>
                      <a:pt x="1063" y="1037"/>
                    </a:lnTo>
                    <a:lnTo>
                      <a:pt x="1071" y="1043"/>
                    </a:lnTo>
                    <a:lnTo>
                      <a:pt x="1082" y="1045"/>
                    </a:lnTo>
                    <a:lnTo>
                      <a:pt x="1094" y="1043"/>
                    </a:lnTo>
                    <a:lnTo>
                      <a:pt x="1105" y="1038"/>
                    </a:lnTo>
                    <a:lnTo>
                      <a:pt x="1116" y="1030"/>
                    </a:lnTo>
                    <a:lnTo>
                      <a:pt x="1123" y="1019"/>
                    </a:lnTo>
                    <a:lnTo>
                      <a:pt x="1125" y="1004"/>
                    </a:lnTo>
                    <a:lnTo>
                      <a:pt x="1124" y="989"/>
                    </a:lnTo>
                    <a:lnTo>
                      <a:pt x="1120" y="976"/>
                    </a:lnTo>
                    <a:lnTo>
                      <a:pt x="1115" y="966"/>
                    </a:lnTo>
                    <a:lnTo>
                      <a:pt x="1107" y="955"/>
                    </a:lnTo>
                    <a:lnTo>
                      <a:pt x="1096" y="946"/>
                    </a:lnTo>
                    <a:lnTo>
                      <a:pt x="1085" y="937"/>
                    </a:lnTo>
                    <a:lnTo>
                      <a:pt x="1070" y="929"/>
                    </a:lnTo>
                    <a:lnTo>
                      <a:pt x="1052" y="920"/>
                    </a:lnTo>
                    <a:lnTo>
                      <a:pt x="1036" y="913"/>
                    </a:lnTo>
                    <a:lnTo>
                      <a:pt x="1022" y="909"/>
                    </a:lnTo>
                    <a:lnTo>
                      <a:pt x="1013" y="908"/>
                    </a:lnTo>
                    <a:lnTo>
                      <a:pt x="1007" y="908"/>
                    </a:lnTo>
                    <a:lnTo>
                      <a:pt x="1003" y="908"/>
                    </a:lnTo>
                    <a:lnTo>
                      <a:pt x="1002" y="907"/>
                    </a:lnTo>
                    <a:lnTo>
                      <a:pt x="1002" y="903"/>
                    </a:lnTo>
                    <a:lnTo>
                      <a:pt x="1003" y="896"/>
                    </a:lnTo>
                    <a:lnTo>
                      <a:pt x="1009" y="891"/>
                    </a:lnTo>
                    <a:lnTo>
                      <a:pt x="1018" y="891"/>
                    </a:lnTo>
                    <a:lnTo>
                      <a:pt x="1029" y="893"/>
                    </a:lnTo>
                    <a:lnTo>
                      <a:pt x="1042" y="896"/>
                    </a:lnTo>
                    <a:lnTo>
                      <a:pt x="1051" y="899"/>
                    </a:lnTo>
                    <a:lnTo>
                      <a:pt x="1058" y="898"/>
                    </a:lnTo>
                    <a:lnTo>
                      <a:pt x="1059" y="892"/>
                    </a:lnTo>
                    <a:lnTo>
                      <a:pt x="1052" y="878"/>
                    </a:lnTo>
                    <a:lnTo>
                      <a:pt x="1041" y="862"/>
                    </a:lnTo>
                    <a:lnTo>
                      <a:pt x="1030" y="848"/>
                    </a:lnTo>
                    <a:lnTo>
                      <a:pt x="1021" y="838"/>
                    </a:lnTo>
                    <a:lnTo>
                      <a:pt x="1014" y="830"/>
                    </a:lnTo>
                    <a:lnTo>
                      <a:pt x="1010" y="823"/>
                    </a:lnTo>
                    <a:lnTo>
                      <a:pt x="1009" y="818"/>
                    </a:lnTo>
                    <a:lnTo>
                      <a:pt x="1013" y="815"/>
                    </a:lnTo>
                    <a:lnTo>
                      <a:pt x="1021" y="812"/>
                    </a:lnTo>
                    <a:lnTo>
                      <a:pt x="1033" y="808"/>
                    </a:lnTo>
                    <a:lnTo>
                      <a:pt x="1043" y="801"/>
                    </a:lnTo>
                    <a:lnTo>
                      <a:pt x="1051" y="790"/>
                    </a:lnTo>
                    <a:lnTo>
                      <a:pt x="1059" y="780"/>
                    </a:lnTo>
                    <a:lnTo>
                      <a:pt x="1064" y="767"/>
                    </a:lnTo>
                    <a:lnTo>
                      <a:pt x="1067" y="756"/>
                    </a:lnTo>
                    <a:lnTo>
                      <a:pt x="1067" y="744"/>
                    </a:lnTo>
                    <a:lnTo>
                      <a:pt x="1064" y="734"/>
                    </a:lnTo>
                    <a:lnTo>
                      <a:pt x="1062" y="725"/>
                    </a:lnTo>
                    <a:lnTo>
                      <a:pt x="1063" y="716"/>
                    </a:lnTo>
                    <a:lnTo>
                      <a:pt x="1066" y="706"/>
                    </a:lnTo>
                    <a:lnTo>
                      <a:pt x="1071" y="698"/>
                    </a:lnTo>
                    <a:lnTo>
                      <a:pt x="1074" y="689"/>
                    </a:lnTo>
                    <a:lnTo>
                      <a:pt x="1075" y="680"/>
                    </a:lnTo>
                    <a:lnTo>
                      <a:pt x="1072" y="672"/>
                    </a:lnTo>
                    <a:lnTo>
                      <a:pt x="1064" y="663"/>
                    </a:lnTo>
                    <a:lnTo>
                      <a:pt x="1056" y="655"/>
                    </a:lnTo>
                    <a:lnTo>
                      <a:pt x="1051" y="646"/>
                    </a:lnTo>
                    <a:lnTo>
                      <a:pt x="1051" y="640"/>
                    </a:lnTo>
                    <a:lnTo>
                      <a:pt x="1052" y="632"/>
                    </a:lnTo>
                    <a:lnTo>
                      <a:pt x="1054" y="625"/>
                    </a:lnTo>
                    <a:lnTo>
                      <a:pt x="1055" y="618"/>
                    </a:lnTo>
                    <a:lnTo>
                      <a:pt x="1052" y="610"/>
                    </a:lnTo>
                    <a:lnTo>
                      <a:pt x="1045" y="602"/>
                    </a:lnTo>
                    <a:lnTo>
                      <a:pt x="1034" y="592"/>
                    </a:lnTo>
                    <a:lnTo>
                      <a:pt x="1020" y="582"/>
                    </a:lnTo>
                    <a:lnTo>
                      <a:pt x="1005" y="570"/>
                    </a:lnTo>
                    <a:lnTo>
                      <a:pt x="990" y="559"/>
                    </a:lnTo>
                    <a:lnTo>
                      <a:pt x="980" y="547"/>
                    </a:lnTo>
                    <a:lnTo>
                      <a:pt x="974" y="535"/>
                    </a:lnTo>
                    <a:lnTo>
                      <a:pt x="975" y="523"/>
                    </a:lnTo>
                    <a:lnTo>
                      <a:pt x="986" y="512"/>
                    </a:lnTo>
                    <a:lnTo>
                      <a:pt x="998" y="501"/>
                    </a:lnTo>
                    <a:lnTo>
                      <a:pt x="1006" y="491"/>
                    </a:lnTo>
                    <a:lnTo>
                      <a:pt x="1010" y="482"/>
                    </a:lnTo>
                    <a:lnTo>
                      <a:pt x="1010" y="474"/>
                    </a:lnTo>
                    <a:lnTo>
                      <a:pt x="1006" y="468"/>
                    </a:lnTo>
                    <a:lnTo>
                      <a:pt x="999" y="463"/>
                    </a:lnTo>
                    <a:lnTo>
                      <a:pt x="990" y="460"/>
                    </a:lnTo>
                    <a:lnTo>
                      <a:pt x="979" y="459"/>
                    </a:lnTo>
                    <a:lnTo>
                      <a:pt x="969" y="456"/>
                    </a:lnTo>
                    <a:lnTo>
                      <a:pt x="964" y="452"/>
                    </a:lnTo>
                    <a:lnTo>
                      <a:pt x="960" y="444"/>
                    </a:lnTo>
                    <a:lnTo>
                      <a:pt x="958" y="436"/>
                    </a:lnTo>
                    <a:lnTo>
                      <a:pt x="956" y="428"/>
                    </a:lnTo>
                    <a:lnTo>
                      <a:pt x="952" y="421"/>
                    </a:lnTo>
                    <a:lnTo>
                      <a:pt x="946" y="416"/>
                    </a:lnTo>
                    <a:lnTo>
                      <a:pt x="937" y="416"/>
                    </a:lnTo>
                    <a:lnTo>
                      <a:pt x="920" y="405"/>
                    </a:lnTo>
                    <a:lnTo>
                      <a:pt x="913" y="371"/>
                    </a:lnTo>
                    <a:lnTo>
                      <a:pt x="912" y="328"/>
                    </a:lnTo>
                    <a:lnTo>
                      <a:pt x="912" y="290"/>
                    </a:lnTo>
                    <a:lnTo>
                      <a:pt x="914" y="263"/>
                    </a:lnTo>
                    <a:lnTo>
                      <a:pt x="920" y="240"/>
                    </a:lnTo>
                    <a:lnTo>
                      <a:pt x="922" y="219"/>
                    </a:lnTo>
                    <a:lnTo>
                      <a:pt x="919" y="195"/>
                    </a:lnTo>
                    <a:lnTo>
                      <a:pt x="917" y="173"/>
                    </a:lnTo>
                    <a:lnTo>
                      <a:pt x="924" y="146"/>
                    </a:lnTo>
                    <a:lnTo>
                      <a:pt x="934" y="120"/>
                    </a:lnTo>
                    <a:lnTo>
                      <a:pt x="939" y="95"/>
                    </a:lnTo>
                    <a:lnTo>
                      <a:pt x="939" y="84"/>
                    </a:lnTo>
                    <a:lnTo>
                      <a:pt x="937" y="75"/>
                    </a:lnTo>
                    <a:lnTo>
                      <a:pt x="932" y="68"/>
                    </a:lnTo>
                    <a:lnTo>
                      <a:pt x="924" y="62"/>
                    </a:lnTo>
                    <a:lnTo>
                      <a:pt x="917" y="60"/>
                    </a:lnTo>
                    <a:lnTo>
                      <a:pt x="911" y="59"/>
                    </a:lnTo>
                    <a:lnTo>
                      <a:pt x="904" y="59"/>
                    </a:lnTo>
                    <a:lnTo>
                      <a:pt x="898" y="59"/>
                    </a:lnTo>
                    <a:lnTo>
                      <a:pt x="889" y="62"/>
                    </a:lnTo>
                    <a:lnTo>
                      <a:pt x="879" y="68"/>
                    </a:lnTo>
                    <a:lnTo>
                      <a:pt x="871" y="76"/>
                    </a:lnTo>
                    <a:lnTo>
                      <a:pt x="863" y="84"/>
                    </a:lnTo>
                    <a:lnTo>
                      <a:pt x="856" y="93"/>
                    </a:lnTo>
                    <a:lnTo>
                      <a:pt x="851" y="104"/>
                    </a:lnTo>
                    <a:lnTo>
                      <a:pt x="845" y="113"/>
                    </a:lnTo>
                    <a:lnTo>
                      <a:pt x="839" y="122"/>
                    </a:lnTo>
                    <a:lnTo>
                      <a:pt x="832" y="133"/>
                    </a:lnTo>
                    <a:lnTo>
                      <a:pt x="826" y="140"/>
                    </a:lnTo>
                    <a:lnTo>
                      <a:pt x="821" y="143"/>
                    </a:lnTo>
                    <a:lnTo>
                      <a:pt x="816" y="144"/>
                    </a:lnTo>
                    <a:lnTo>
                      <a:pt x="813" y="143"/>
                    </a:lnTo>
                    <a:lnTo>
                      <a:pt x="809" y="140"/>
                    </a:lnTo>
                    <a:lnTo>
                      <a:pt x="806" y="133"/>
                    </a:lnTo>
                    <a:lnTo>
                      <a:pt x="803" y="122"/>
                    </a:lnTo>
                    <a:lnTo>
                      <a:pt x="800" y="114"/>
                    </a:lnTo>
                    <a:lnTo>
                      <a:pt x="795" y="110"/>
                    </a:lnTo>
                    <a:lnTo>
                      <a:pt x="790" y="111"/>
                    </a:lnTo>
                    <a:lnTo>
                      <a:pt x="783" y="114"/>
                    </a:lnTo>
                    <a:lnTo>
                      <a:pt x="776" y="120"/>
                    </a:lnTo>
                    <a:lnTo>
                      <a:pt x="769" y="128"/>
                    </a:lnTo>
                    <a:lnTo>
                      <a:pt x="761" y="137"/>
                    </a:lnTo>
                    <a:lnTo>
                      <a:pt x="754" y="146"/>
                    </a:lnTo>
                    <a:lnTo>
                      <a:pt x="750" y="151"/>
                    </a:lnTo>
                    <a:lnTo>
                      <a:pt x="750" y="149"/>
                    </a:lnTo>
                    <a:lnTo>
                      <a:pt x="753" y="142"/>
                    </a:lnTo>
                    <a:lnTo>
                      <a:pt x="755" y="133"/>
                    </a:lnTo>
                    <a:lnTo>
                      <a:pt x="754" y="121"/>
                    </a:lnTo>
                    <a:lnTo>
                      <a:pt x="749" y="112"/>
                    </a:lnTo>
                    <a:lnTo>
                      <a:pt x="738" y="106"/>
                    </a:lnTo>
                    <a:lnTo>
                      <a:pt x="718" y="10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BEC60DD0-088F-2F43-8F23-FBC77A006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945" y="1437003"/>
                <a:ext cx="49445" cy="43598"/>
              </a:xfrm>
              <a:custGeom>
                <a:avLst/>
                <a:gdLst>
                  <a:gd name="T0" fmla="*/ 2147483647 w 40"/>
                  <a:gd name="T1" fmla="*/ 2147483647 h 36"/>
                  <a:gd name="T2" fmla="*/ 2147483647 w 40"/>
                  <a:gd name="T3" fmla="*/ 2147483647 h 36"/>
                  <a:gd name="T4" fmla="*/ 2147483647 w 40"/>
                  <a:gd name="T5" fmla="*/ 2147483647 h 36"/>
                  <a:gd name="T6" fmla="*/ 2147483647 w 40"/>
                  <a:gd name="T7" fmla="*/ 2147483647 h 36"/>
                  <a:gd name="T8" fmla="*/ 2147483647 w 40"/>
                  <a:gd name="T9" fmla="*/ 2147483647 h 36"/>
                  <a:gd name="T10" fmla="*/ 2147483647 w 40"/>
                  <a:gd name="T11" fmla="*/ 2147483647 h 36"/>
                  <a:gd name="T12" fmla="*/ 2147483647 w 40"/>
                  <a:gd name="T13" fmla="*/ 2147483647 h 36"/>
                  <a:gd name="T14" fmla="*/ 2147483647 w 40"/>
                  <a:gd name="T15" fmla="*/ 2147483647 h 36"/>
                  <a:gd name="T16" fmla="*/ 2147483647 w 40"/>
                  <a:gd name="T17" fmla="*/ 2147483647 h 36"/>
                  <a:gd name="T18" fmla="*/ 2147483647 w 40"/>
                  <a:gd name="T19" fmla="*/ 2147483647 h 36"/>
                  <a:gd name="T20" fmla="*/ 2147483647 w 40"/>
                  <a:gd name="T21" fmla="*/ 2147483647 h 36"/>
                  <a:gd name="T22" fmla="*/ 2147483647 w 40"/>
                  <a:gd name="T23" fmla="*/ 2147483647 h 36"/>
                  <a:gd name="T24" fmla="*/ 2147483647 w 40"/>
                  <a:gd name="T25" fmla="*/ 2147483647 h 36"/>
                  <a:gd name="T26" fmla="*/ 2147483647 w 40"/>
                  <a:gd name="T27" fmla="*/ 2147483647 h 36"/>
                  <a:gd name="T28" fmla="*/ 0 w 40"/>
                  <a:gd name="T29" fmla="*/ 2147483647 h 36"/>
                  <a:gd name="T30" fmla="*/ 2147483647 w 40"/>
                  <a:gd name="T31" fmla="*/ 2147483647 h 36"/>
                  <a:gd name="T32" fmla="*/ 2147483647 w 40"/>
                  <a:gd name="T33" fmla="*/ 2147483647 h 36"/>
                  <a:gd name="T34" fmla="*/ 2147483647 w 40"/>
                  <a:gd name="T35" fmla="*/ 2147483647 h 36"/>
                  <a:gd name="T36" fmla="*/ 2147483647 w 40"/>
                  <a:gd name="T37" fmla="*/ 2147483647 h 36"/>
                  <a:gd name="T38" fmla="*/ 2147483647 w 40"/>
                  <a:gd name="T39" fmla="*/ 0 h 36"/>
                  <a:gd name="T40" fmla="*/ 2147483647 w 40"/>
                  <a:gd name="T41" fmla="*/ 2147483647 h 36"/>
                  <a:gd name="T42" fmla="*/ 2147483647 w 40"/>
                  <a:gd name="T43" fmla="*/ 2147483647 h 36"/>
                  <a:gd name="T44" fmla="*/ 2147483647 w 40"/>
                  <a:gd name="T45" fmla="*/ 2147483647 h 36"/>
                  <a:gd name="T46" fmla="*/ 2147483647 w 40"/>
                  <a:gd name="T47" fmla="*/ 2147483647 h 36"/>
                  <a:gd name="T48" fmla="*/ 2147483647 w 40"/>
                  <a:gd name="T49" fmla="*/ 2147483647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36">
                    <a:moveTo>
                      <a:pt x="39" y="19"/>
                    </a:moveTo>
                    <a:lnTo>
                      <a:pt x="38" y="21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7" y="33"/>
                    </a:lnTo>
                    <a:lnTo>
                      <a:pt x="23" y="35"/>
                    </a:lnTo>
                    <a:lnTo>
                      <a:pt x="18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8" y="31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7" y="11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1" y="3"/>
                    </a:lnTo>
                    <a:lnTo>
                      <a:pt x="37" y="6"/>
                    </a:lnTo>
                    <a:lnTo>
                      <a:pt x="40" y="11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349CC49A-9F40-7844-87D8-2ECF39908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128" y="1789575"/>
                <a:ext cx="0" cy="5687"/>
              </a:xfrm>
              <a:custGeom>
                <a:avLst/>
                <a:gdLst>
                  <a:gd name="T0" fmla="*/ 1 w 1"/>
                  <a:gd name="T1" fmla="*/ 2147483647 h 4"/>
                  <a:gd name="T2" fmla="*/ 1 w 1"/>
                  <a:gd name="T3" fmla="*/ 2147483647 h 4"/>
                  <a:gd name="T4" fmla="*/ 1 w 1"/>
                  <a:gd name="T5" fmla="*/ 2147483647 h 4"/>
                  <a:gd name="T6" fmla="*/ 0 w 1"/>
                  <a:gd name="T7" fmla="*/ 0 h 4"/>
                  <a:gd name="T8" fmla="*/ 0 w 1"/>
                  <a:gd name="T9" fmla="*/ 0 h 4"/>
                  <a:gd name="T10" fmla="*/ 1 w 1"/>
                  <a:gd name="T11" fmla="*/ 2147483647 h 4"/>
                  <a:gd name="T12" fmla="*/ 1 w 1"/>
                  <a:gd name="T13" fmla="*/ 2147483647 h 4"/>
                  <a:gd name="T14" fmla="*/ 1 w 1"/>
                  <a:gd name="T15" fmla="*/ 2147483647 h 4"/>
                  <a:gd name="T16" fmla="*/ 1 w 1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5DCE375D-2D0B-D748-893F-28695346B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015" y="1829382"/>
                <a:ext cx="3803" cy="758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2147483647 h 8"/>
                  <a:gd name="T4" fmla="*/ 2147483647 w 5"/>
                  <a:gd name="T5" fmla="*/ 2147483647 h 8"/>
                  <a:gd name="T6" fmla="*/ 2147483647 w 5"/>
                  <a:gd name="T7" fmla="*/ 2147483647 h 8"/>
                  <a:gd name="T8" fmla="*/ 2147483647 w 5"/>
                  <a:gd name="T9" fmla="*/ 0 h 8"/>
                  <a:gd name="T10" fmla="*/ 0 w 5"/>
                  <a:gd name="T11" fmla="*/ 0 h 8"/>
                  <a:gd name="T12" fmla="*/ 0 w 5"/>
                  <a:gd name="T13" fmla="*/ 2147483647 h 8"/>
                  <a:gd name="T14" fmla="*/ 2147483647 w 5"/>
                  <a:gd name="T15" fmla="*/ 2147483647 h 8"/>
                  <a:gd name="T16" fmla="*/ 2147483647 w 5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5" y="6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2929A587-6BCE-0141-AF6B-C118E0A6D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734" y="1330852"/>
                <a:ext cx="17115" cy="17061"/>
              </a:xfrm>
              <a:custGeom>
                <a:avLst/>
                <a:gdLst>
                  <a:gd name="T0" fmla="*/ 2147483647 w 14"/>
                  <a:gd name="T1" fmla="*/ 2147483647 h 15"/>
                  <a:gd name="T2" fmla="*/ 2147483647 w 14"/>
                  <a:gd name="T3" fmla="*/ 2147483647 h 15"/>
                  <a:gd name="T4" fmla="*/ 2147483647 w 14"/>
                  <a:gd name="T5" fmla="*/ 2147483647 h 15"/>
                  <a:gd name="T6" fmla="*/ 2147483647 w 14"/>
                  <a:gd name="T7" fmla="*/ 2147483647 h 15"/>
                  <a:gd name="T8" fmla="*/ 2147483647 w 14"/>
                  <a:gd name="T9" fmla="*/ 2147483647 h 15"/>
                  <a:gd name="T10" fmla="*/ 2147483647 w 14"/>
                  <a:gd name="T11" fmla="*/ 2147483647 h 15"/>
                  <a:gd name="T12" fmla="*/ 2147483647 w 14"/>
                  <a:gd name="T13" fmla="*/ 2147483647 h 15"/>
                  <a:gd name="T14" fmla="*/ 2147483647 w 14"/>
                  <a:gd name="T15" fmla="*/ 2147483647 h 15"/>
                  <a:gd name="T16" fmla="*/ 2147483647 w 14"/>
                  <a:gd name="T17" fmla="*/ 0 h 15"/>
                  <a:gd name="T18" fmla="*/ 2147483647 w 14"/>
                  <a:gd name="T19" fmla="*/ 2147483647 h 15"/>
                  <a:gd name="T20" fmla="*/ 2147483647 w 14"/>
                  <a:gd name="T21" fmla="*/ 2147483647 h 15"/>
                  <a:gd name="T22" fmla="*/ 2147483647 w 14"/>
                  <a:gd name="T23" fmla="*/ 2147483647 h 15"/>
                  <a:gd name="T24" fmla="*/ 0 w 14"/>
                  <a:gd name="T25" fmla="*/ 2147483647 h 15"/>
                  <a:gd name="T26" fmla="*/ 2147483647 w 14"/>
                  <a:gd name="T27" fmla="*/ 2147483647 h 15"/>
                  <a:gd name="T28" fmla="*/ 2147483647 w 14"/>
                  <a:gd name="T29" fmla="*/ 2147483647 h 15"/>
                  <a:gd name="T30" fmla="*/ 2147483647 w 14"/>
                  <a:gd name="T31" fmla="*/ 2147483647 h 15"/>
                  <a:gd name="T32" fmla="*/ 2147483647 w 14"/>
                  <a:gd name="T33" fmla="*/ 2147483647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2" y="7"/>
                    </a:moveTo>
                    <a:lnTo>
                      <a:pt x="9" y="13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985E77C4-49D8-5B49-AD15-2E1E32E60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138" y="1890040"/>
                <a:ext cx="173056" cy="144062"/>
              </a:xfrm>
              <a:custGeom>
                <a:avLst/>
                <a:gdLst>
                  <a:gd name="T0" fmla="*/ 2147483647 w 135"/>
                  <a:gd name="T1" fmla="*/ 2147483647 h 119"/>
                  <a:gd name="T2" fmla="*/ 2147483647 w 135"/>
                  <a:gd name="T3" fmla="*/ 2147483647 h 119"/>
                  <a:gd name="T4" fmla="*/ 2147483647 w 135"/>
                  <a:gd name="T5" fmla="*/ 2147483647 h 119"/>
                  <a:gd name="T6" fmla="*/ 2147483647 w 135"/>
                  <a:gd name="T7" fmla="*/ 2147483647 h 119"/>
                  <a:gd name="T8" fmla="*/ 2147483647 w 135"/>
                  <a:gd name="T9" fmla="*/ 2147483647 h 119"/>
                  <a:gd name="T10" fmla="*/ 2147483647 w 135"/>
                  <a:gd name="T11" fmla="*/ 2147483647 h 119"/>
                  <a:gd name="T12" fmla="*/ 2147483647 w 135"/>
                  <a:gd name="T13" fmla="*/ 2147483647 h 119"/>
                  <a:gd name="T14" fmla="*/ 2147483647 w 135"/>
                  <a:gd name="T15" fmla="*/ 2147483647 h 119"/>
                  <a:gd name="T16" fmla="*/ 2147483647 w 135"/>
                  <a:gd name="T17" fmla="*/ 2147483647 h 119"/>
                  <a:gd name="T18" fmla="*/ 2147483647 w 135"/>
                  <a:gd name="T19" fmla="*/ 2147483647 h 119"/>
                  <a:gd name="T20" fmla="*/ 2147483647 w 135"/>
                  <a:gd name="T21" fmla="*/ 2147483647 h 119"/>
                  <a:gd name="T22" fmla="*/ 2147483647 w 135"/>
                  <a:gd name="T23" fmla="*/ 2147483647 h 119"/>
                  <a:gd name="T24" fmla="*/ 2147483647 w 135"/>
                  <a:gd name="T25" fmla="*/ 2147483647 h 119"/>
                  <a:gd name="T26" fmla="*/ 2147483647 w 135"/>
                  <a:gd name="T27" fmla="*/ 2147483647 h 119"/>
                  <a:gd name="T28" fmla="*/ 2147483647 w 135"/>
                  <a:gd name="T29" fmla="*/ 2147483647 h 119"/>
                  <a:gd name="T30" fmla="*/ 2147483647 w 135"/>
                  <a:gd name="T31" fmla="*/ 2147483647 h 119"/>
                  <a:gd name="T32" fmla="*/ 2147483647 w 135"/>
                  <a:gd name="T33" fmla="*/ 2147483647 h 119"/>
                  <a:gd name="T34" fmla="*/ 2147483647 w 135"/>
                  <a:gd name="T35" fmla="*/ 2147483647 h 119"/>
                  <a:gd name="T36" fmla="*/ 2147483647 w 135"/>
                  <a:gd name="T37" fmla="*/ 2147483647 h 119"/>
                  <a:gd name="T38" fmla="*/ 2147483647 w 135"/>
                  <a:gd name="T39" fmla="*/ 2147483647 h 119"/>
                  <a:gd name="T40" fmla="*/ 2147483647 w 135"/>
                  <a:gd name="T41" fmla="*/ 2147483647 h 119"/>
                  <a:gd name="T42" fmla="*/ 2147483647 w 135"/>
                  <a:gd name="T43" fmla="*/ 2147483647 h 119"/>
                  <a:gd name="T44" fmla="*/ 2147483647 w 135"/>
                  <a:gd name="T45" fmla="*/ 2147483647 h 119"/>
                  <a:gd name="T46" fmla="*/ 2147483647 w 135"/>
                  <a:gd name="T47" fmla="*/ 2147483647 h 119"/>
                  <a:gd name="T48" fmla="*/ 2147483647 w 135"/>
                  <a:gd name="T49" fmla="*/ 2147483647 h 119"/>
                  <a:gd name="T50" fmla="*/ 2147483647 w 135"/>
                  <a:gd name="T51" fmla="*/ 2147483647 h 119"/>
                  <a:gd name="T52" fmla="*/ 2147483647 w 135"/>
                  <a:gd name="T53" fmla="*/ 2147483647 h 119"/>
                  <a:gd name="T54" fmla="*/ 2147483647 w 135"/>
                  <a:gd name="T55" fmla="*/ 2147483647 h 119"/>
                  <a:gd name="T56" fmla="*/ 2147483647 w 135"/>
                  <a:gd name="T57" fmla="*/ 2147483647 h 119"/>
                  <a:gd name="T58" fmla="*/ 2147483647 w 135"/>
                  <a:gd name="T59" fmla="*/ 2147483647 h 119"/>
                  <a:gd name="T60" fmla="*/ 2147483647 w 135"/>
                  <a:gd name="T61" fmla="*/ 2147483647 h 119"/>
                  <a:gd name="T62" fmla="*/ 2147483647 w 135"/>
                  <a:gd name="T63" fmla="*/ 2147483647 h 119"/>
                  <a:gd name="T64" fmla="*/ 2147483647 w 135"/>
                  <a:gd name="T65" fmla="*/ 2147483647 h 119"/>
                  <a:gd name="T66" fmla="*/ 2147483647 w 135"/>
                  <a:gd name="T67" fmla="*/ 2147483647 h 119"/>
                  <a:gd name="T68" fmla="*/ 2147483647 w 135"/>
                  <a:gd name="T69" fmla="*/ 2147483647 h 119"/>
                  <a:gd name="T70" fmla="*/ 2147483647 w 135"/>
                  <a:gd name="T71" fmla="*/ 2147483647 h 119"/>
                  <a:gd name="T72" fmla="*/ 2147483647 w 135"/>
                  <a:gd name="T73" fmla="*/ 2147483647 h 119"/>
                  <a:gd name="T74" fmla="*/ 2147483647 w 135"/>
                  <a:gd name="T75" fmla="*/ 2147483647 h 119"/>
                  <a:gd name="T76" fmla="*/ 2147483647 w 135"/>
                  <a:gd name="T77" fmla="*/ 2147483647 h 119"/>
                  <a:gd name="T78" fmla="*/ 2147483647 w 135"/>
                  <a:gd name="T79" fmla="*/ 2147483647 h 119"/>
                  <a:gd name="T80" fmla="*/ 2147483647 w 135"/>
                  <a:gd name="T81" fmla="*/ 2147483647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119">
                    <a:moveTo>
                      <a:pt x="122" y="59"/>
                    </a:moveTo>
                    <a:lnTo>
                      <a:pt x="124" y="60"/>
                    </a:lnTo>
                    <a:lnTo>
                      <a:pt x="130" y="62"/>
                    </a:lnTo>
                    <a:lnTo>
                      <a:pt x="135" y="67"/>
                    </a:lnTo>
                    <a:lnTo>
                      <a:pt x="133" y="71"/>
                    </a:lnTo>
                    <a:lnTo>
                      <a:pt x="129" y="76"/>
                    </a:lnTo>
                    <a:lnTo>
                      <a:pt x="126" y="78"/>
                    </a:lnTo>
                    <a:lnTo>
                      <a:pt x="124" y="81"/>
                    </a:lnTo>
                    <a:lnTo>
                      <a:pt x="121" y="83"/>
                    </a:lnTo>
                    <a:lnTo>
                      <a:pt x="118" y="83"/>
                    </a:lnTo>
                    <a:lnTo>
                      <a:pt x="116" y="83"/>
                    </a:lnTo>
                    <a:lnTo>
                      <a:pt x="114" y="82"/>
                    </a:lnTo>
                    <a:lnTo>
                      <a:pt x="108" y="79"/>
                    </a:lnTo>
                    <a:lnTo>
                      <a:pt x="101" y="77"/>
                    </a:lnTo>
                    <a:lnTo>
                      <a:pt x="95" y="75"/>
                    </a:lnTo>
                    <a:lnTo>
                      <a:pt x="91" y="74"/>
                    </a:lnTo>
                    <a:lnTo>
                      <a:pt x="86" y="71"/>
                    </a:lnTo>
                    <a:lnTo>
                      <a:pt x="82" y="68"/>
                    </a:lnTo>
                    <a:lnTo>
                      <a:pt x="77" y="66"/>
                    </a:lnTo>
                    <a:lnTo>
                      <a:pt x="72" y="66"/>
                    </a:lnTo>
                    <a:lnTo>
                      <a:pt x="70" y="70"/>
                    </a:lnTo>
                    <a:lnTo>
                      <a:pt x="71" y="78"/>
                    </a:lnTo>
                    <a:lnTo>
                      <a:pt x="72" y="85"/>
                    </a:lnTo>
                    <a:lnTo>
                      <a:pt x="72" y="92"/>
                    </a:lnTo>
                    <a:lnTo>
                      <a:pt x="68" y="96"/>
                    </a:lnTo>
                    <a:lnTo>
                      <a:pt x="61" y="99"/>
                    </a:lnTo>
                    <a:lnTo>
                      <a:pt x="58" y="102"/>
                    </a:lnTo>
                    <a:lnTo>
                      <a:pt x="57" y="107"/>
                    </a:lnTo>
                    <a:lnTo>
                      <a:pt x="56" y="111"/>
                    </a:lnTo>
                    <a:lnTo>
                      <a:pt x="53" y="114"/>
                    </a:lnTo>
                    <a:lnTo>
                      <a:pt x="48" y="117"/>
                    </a:lnTo>
                    <a:lnTo>
                      <a:pt x="44" y="119"/>
                    </a:lnTo>
                    <a:lnTo>
                      <a:pt x="40" y="116"/>
                    </a:lnTo>
                    <a:lnTo>
                      <a:pt x="39" y="111"/>
                    </a:lnTo>
                    <a:lnTo>
                      <a:pt x="38" y="105"/>
                    </a:lnTo>
                    <a:lnTo>
                      <a:pt x="34" y="100"/>
                    </a:lnTo>
                    <a:lnTo>
                      <a:pt x="29" y="99"/>
                    </a:lnTo>
                    <a:lnTo>
                      <a:pt x="23" y="99"/>
                    </a:lnTo>
                    <a:lnTo>
                      <a:pt x="20" y="100"/>
                    </a:lnTo>
                    <a:lnTo>
                      <a:pt x="17" y="101"/>
                    </a:lnTo>
                    <a:lnTo>
                      <a:pt x="10" y="104"/>
                    </a:lnTo>
                    <a:lnTo>
                      <a:pt x="3" y="105"/>
                    </a:lnTo>
                    <a:lnTo>
                      <a:pt x="0" y="101"/>
                    </a:lnTo>
                    <a:lnTo>
                      <a:pt x="1" y="97"/>
                    </a:lnTo>
                    <a:lnTo>
                      <a:pt x="4" y="90"/>
                    </a:lnTo>
                    <a:lnTo>
                      <a:pt x="9" y="84"/>
                    </a:lnTo>
                    <a:lnTo>
                      <a:pt x="12" y="82"/>
                    </a:lnTo>
                    <a:lnTo>
                      <a:pt x="16" y="79"/>
                    </a:lnTo>
                    <a:lnTo>
                      <a:pt x="16" y="75"/>
                    </a:lnTo>
                    <a:lnTo>
                      <a:pt x="14" y="68"/>
                    </a:lnTo>
                    <a:lnTo>
                      <a:pt x="12" y="61"/>
                    </a:lnTo>
                    <a:lnTo>
                      <a:pt x="11" y="55"/>
                    </a:lnTo>
                    <a:lnTo>
                      <a:pt x="12" y="48"/>
                    </a:lnTo>
                    <a:lnTo>
                      <a:pt x="12" y="44"/>
                    </a:lnTo>
                    <a:lnTo>
                      <a:pt x="10" y="39"/>
                    </a:lnTo>
                    <a:lnTo>
                      <a:pt x="8" y="35"/>
                    </a:lnTo>
                    <a:lnTo>
                      <a:pt x="8" y="2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8" y="1"/>
                    </a:lnTo>
                    <a:lnTo>
                      <a:pt x="24" y="3"/>
                    </a:lnTo>
                    <a:lnTo>
                      <a:pt x="27" y="9"/>
                    </a:lnTo>
                    <a:lnTo>
                      <a:pt x="30" y="18"/>
                    </a:lnTo>
                    <a:lnTo>
                      <a:pt x="32" y="26"/>
                    </a:lnTo>
                    <a:lnTo>
                      <a:pt x="33" y="30"/>
                    </a:lnTo>
                    <a:lnTo>
                      <a:pt x="37" y="30"/>
                    </a:lnTo>
                    <a:lnTo>
                      <a:pt x="40" y="28"/>
                    </a:lnTo>
                    <a:lnTo>
                      <a:pt x="44" y="25"/>
                    </a:lnTo>
                    <a:lnTo>
                      <a:pt x="48" y="23"/>
                    </a:lnTo>
                    <a:lnTo>
                      <a:pt x="54" y="23"/>
                    </a:lnTo>
                    <a:lnTo>
                      <a:pt x="61" y="24"/>
                    </a:lnTo>
                    <a:lnTo>
                      <a:pt x="70" y="26"/>
                    </a:lnTo>
                    <a:lnTo>
                      <a:pt x="78" y="30"/>
                    </a:lnTo>
                    <a:lnTo>
                      <a:pt x="85" y="33"/>
                    </a:lnTo>
                    <a:lnTo>
                      <a:pt x="90" y="40"/>
                    </a:lnTo>
                    <a:lnTo>
                      <a:pt x="93" y="48"/>
                    </a:lnTo>
                    <a:lnTo>
                      <a:pt x="98" y="54"/>
                    </a:lnTo>
                    <a:lnTo>
                      <a:pt x="100" y="58"/>
                    </a:lnTo>
                    <a:lnTo>
                      <a:pt x="101" y="59"/>
                    </a:lnTo>
                    <a:lnTo>
                      <a:pt x="122" y="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EBDA066E-D430-3E47-B865-8365AD0C9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311" y="1457854"/>
                <a:ext cx="716950" cy="477679"/>
              </a:xfrm>
              <a:custGeom>
                <a:avLst/>
                <a:gdLst>
                  <a:gd name="T0" fmla="*/ 2147483647 w 556"/>
                  <a:gd name="T1" fmla="*/ 2147483647 h 395"/>
                  <a:gd name="T2" fmla="*/ 2147483647 w 556"/>
                  <a:gd name="T3" fmla="*/ 2147483647 h 395"/>
                  <a:gd name="T4" fmla="*/ 2147483647 w 556"/>
                  <a:gd name="T5" fmla="*/ 2147483647 h 395"/>
                  <a:gd name="T6" fmla="*/ 2147483647 w 556"/>
                  <a:gd name="T7" fmla="*/ 2147483647 h 395"/>
                  <a:gd name="T8" fmla="*/ 2147483647 w 556"/>
                  <a:gd name="T9" fmla="*/ 2147483647 h 395"/>
                  <a:gd name="T10" fmla="*/ 2147483647 w 556"/>
                  <a:gd name="T11" fmla="*/ 2147483647 h 395"/>
                  <a:gd name="T12" fmla="*/ 2147483647 w 556"/>
                  <a:gd name="T13" fmla="*/ 2147483647 h 395"/>
                  <a:gd name="T14" fmla="*/ 2147483647 w 556"/>
                  <a:gd name="T15" fmla="*/ 2147483647 h 395"/>
                  <a:gd name="T16" fmla="*/ 2147483647 w 556"/>
                  <a:gd name="T17" fmla="*/ 2147483647 h 395"/>
                  <a:gd name="T18" fmla="*/ 2147483647 w 556"/>
                  <a:gd name="T19" fmla="*/ 2147483647 h 395"/>
                  <a:gd name="T20" fmla="*/ 2147483647 w 556"/>
                  <a:gd name="T21" fmla="*/ 2147483647 h 395"/>
                  <a:gd name="T22" fmla="*/ 2147483647 w 556"/>
                  <a:gd name="T23" fmla="*/ 2147483647 h 395"/>
                  <a:gd name="T24" fmla="*/ 2147483647 w 556"/>
                  <a:gd name="T25" fmla="*/ 2147483647 h 395"/>
                  <a:gd name="T26" fmla="*/ 2147483647 w 556"/>
                  <a:gd name="T27" fmla="*/ 2147483647 h 395"/>
                  <a:gd name="T28" fmla="*/ 2147483647 w 556"/>
                  <a:gd name="T29" fmla="*/ 2147483647 h 395"/>
                  <a:gd name="T30" fmla="*/ 2147483647 w 556"/>
                  <a:gd name="T31" fmla="*/ 2147483647 h 395"/>
                  <a:gd name="T32" fmla="*/ 2147483647 w 556"/>
                  <a:gd name="T33" fmla="*/ 2147483647 h 395"/>
                  <a:gd name="T34" fmla="*/ 2147483647 w 556"/>
                  <a:gd name="T35" fmla="*/ 2147483647 h 395"/>
                  <a:gd name="T36" fmla="*/ 2147483647 w 556"/>
                  <a:gd name="T37" fmla="*/ 2147483647 h 395"/>
                  <a:gd name="T38" fmla="*/ 2147483647 w 556"/>
                  <a:gd name="T39" fmla="*/ 2147483647 h 395"/>
                  <a:gd name="T40" fmla="*/ 2147483647 w 556"/>
                  <a:gd name="T41" fmla="*/ 2147483647 h 395"/>
                  <a:gd name="T42" fmla="*/ 2147483647 w 556"/>
                  <a:gd name="T43" fmla="*/ 2147483647 h 395"/>
                  <a:gd name="T44" fmla="*/ 2147483647 w 556"/>
                  <a:gd name="T45" fmla="*/ 2147483647 h 395"/>
                  <a:gd name="T46" fmla="*/ 2147483647 w 556"/>
                  <a:gd name="T47" fmla="*/ 2147483647 h 395"/>
                  <a:gd name="T48" fmla="*/ 2147483647 w 556"/>
                  <a:gd name="T49" fmla="*/ 2147483647 h 395"/>
                  <a:gd name="T50" fmla="*/ 0 w 556"/>
                  <a:gd name="T51" fmla="*/ 2147483647 h 395"/>
                  <a:gd name="T52" fmla="*/ 2147483647 w 556"/>
                  <a:gd name="T53" fmla="*/ 2147483647 h 395"/>
                  <a:gd name="T54" fmla="*/ 2147483647 w 556"/>
                  <a:gd name="T55" fmla="*/ 2147483647 h 395"/>
                  <a:gd name="T56" fmla="*/ 2147483647 w 556"/>
                  <a:gd name="T57" fmla="*/ 2147483647 h 395"/>
                  <a:gd name="T58" fmla="*/ 2147483647 w 556"/>
                  <a:gd name="T59" fmla="*/ 2147483647 h 395"/>
                  <a:gd name="T60" fmla="*/ 2147483647 w 556"/>
                  <a:gd name="T61" fmla="*/ 2147483647 h 395"/>
                  <a:gd name="T62" fmla="*/ 2147483647 w 556"/>
                  <a:gd name="T63" fmla="*/ 2147483647 h 395"/>
                  <a:gd name="T64" fmla="*/ 2147483647 w 556"/>
                  <a:gd name="T65" fmla="*/ 2147483647 h 395"/>
                  <a:gd name="T66" fmla="*/ 2147483647 w 556"/>
                  <a:gd name="T67" fmla="*/ 2147483647 h 395"/>
                  <a:gd name="T68" fmla="*/ 2147483647 w 556"/>
                  <a:gd name="T69" fmla="*/ 2147483647 h 395"/>
                  <a:gd name="T70" fmla="*/ 2147483647 w 556"/>
                  <a:gd name="T71" fmla="*/ 2147483647 h 395"/>
                  <a:gd name="T72" fmla="*/ 2147483647 w 556"/>
                  <a:gd name="T73" fmla="*/ 2147483647 h 395"/>
                  <a:gd name="T74" fmla="*/ 2147483647 w 556"/>
                  <a:gd name="T75" fmla="*/ 2147483647 h 395"/>
                  <a:gd name="T76" fmla="*/ 2147483647 w 556"/>
                  <a:gd name="T77" fmla="*/ 2147483647 h 395"/>
                  <a:gd name="T78" fmla="*/ 2147483647 w 556"/>
                  <a:gd name="T79" fmla="*/ 2147483647 h 395"/>
                  <a:gd name="T80" fmla="*/ 2147483647 w 556"/>
                  <a:gd name="T81" fmla="*/ 2147483647 h 395"/>
                  <a:gd name="T82" fmla="*/ 2147483647 w 556"/>
                  <a:gd name="T83" fmla="*/ 2147483647 h 395"/>
                  <a:gd name="T84" fmla="*/ 2147483647 w 556"/>
                  <a:gd name="T85" fmla="*/ 2147483647 h 395"/>
                  <a:gd name="T86" fmla="*/ 2147483647 w 556"/>
                  <a:gd name="T87" fmla="*/ 2147483647 h 395"/>
                  <a:gd name="T88" fmla="*/ 2147483647 w 556"/>
                  <a:gd name="T89" fmla="*/ 2147483647 h 395"/>
                  <a:gd name="T90" fmla="*/ 2147483647 w 556"/>
                  <a:gd name="T91" fmla="*/ 2147483647 h 395"/>
                  <a:gd name="T92" fmla="*/ 2147483647 w 556"/>
                  <a:gd name="T93" fmla="*/ 2147483647 h 395"/>
                  <a:gd name="T94" fmla="*/ 2147483647 w 556"/>
                  <a:gd name="T95" fmla="*/ 2147483647 h 395"/>
                  <a:gd name="T96" fmla="*/ 2147483647 w 556"/>
                  <a:gd name="T97" fmla="*/ 2147483647 h 395"/>
                  <a:gd name="T98" fmla="*/ 2147483647 w 556"/>
                  <a:gd name="T99" fmla="*/ 2147483647 h 395"/>
                  <a:gd name="T100" fmla="*/ 2147483647 w 556"/>
                  <a:gd name="T101" fmla="*/ 2147483647 h 395"/>
                  <a:gd name="T102" fmla="*/ 2147483647 w 556"/>
                  <a:gd name="T103" fmla="*/ 2147483647 h 395"/>
                  <a:gd name="T104" fmla="*/ 2147483647 w 556"/>
                  <a:gd name="T105" fmla="*/ 2147483647 h 395"/>
                  <a:gd name="T106" fmla="*/ 2147483647 w 556"/>
                  <a:gd name="T107" fmla="*/ 2147483647 h 395"/>
                  <a:gd name="T108" fmla="*/ 2147483647 w 556"/>
                  <a:gd name="T109" fmla="*/ 2147483647 h 395"/>
                  <a:gd name="T110" fmla="*/ 2147483647 w 556"/>
                  <a:gd name="T111" fmla="*/ 2147483647 h 395"/>
                  <a:gd name="T112" fmla="*/ 2147483647 w 556"/>
                  <a:gd name="T113" fmla="*/ 2147483647 h 395"/>
                  <a:gd name="T114" fmla="*/ 2147483647 w 556"/>
                  <a:gd name="T115" fmla="*/ 2147483647 h 395"/>
                  <a:gd name="T116" fmla="*/ 2147483647 w 556"/>
                  <a:gd name="T117" fmla="*/ 2147483647 h 395"/>
                  <a:gd name="T118" fmla="*/ 2147483647 w 556"/>
                  <a:gd name="T119" fmla="*/ 2147483647 h 395"/>
                  <a:gd name="T120" fmla="*/ 2147483647 w 556"/>
                  <a:gd name="T121" fmla="*/ 2147483647 h 395"/>
                  <a:gd name="T122" fmla="*/ 2147483647 w 556"/>
                  <a:gd name="T123" fmla="*/ 2147483647 h 395"/>
                  <a:gd name="T124" fmla="*/ 2147483647 w 556"/>
                  <a:gd name="T125" fmla="*/ 2147483647 h 3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56" h="395">
                    <a:moveTo>
                      <a:pt x="539" y="379"/>
                    </a:moveTo>
                    <a:lnTo>
                      <a:pt x="540" y="380"/>
                    </a:lnTo>
                    <a:lnTo>
                      <a:pt x="542" y="383"/>
                    </a:lnTo>
                    <a:lnTo>
                      <a:pt x="541" y="387"/>
                    </a:lnTo>
                    <a:lnTo>
                      <a:pt x="533" y="388"/>
                    </a:lnTo>
                    <a:lnTo>
                      <a:pt x="527" y="388"/>
                    </a:lnTo>
                    <a:lnTo>
                      <a:pt x="523" y="387"/>
                    </a:lnTo>
                    <a:lnTo>
                      <a:pt x="518" y="387"/>
                    </a:lnTo>
                    <a:lnTo>
                      <a:pt x="514" y="388"/>
                    </a:lnTo>
                    <a:lnTo>
                      <a:pt x="510" y="388"/>
                    </a:lnTo>
                    <a:lnTo>
                      <a:pt x="506" y="389"/>
                    </a:lnTo>
                    <a:lnTo>
                      <a:pt x="501" y="390"/>
                    </a:lnTo>
                    <a:lnTo>
                      <a:pt x="495" y="392"/>
                    </a:lnTo>
                    <a:lnTo>
                      <a:pt x="488" y="393"/>
                    </a:lnTo>
                    <a:lnTo>
                      <a:pt x="482" y="394"/>
                    </a:lnTo>
                    <a:lnTo>
                      <a:pt x="478" y="395"/>
                    </a:lnTo>
                    <a:lnTo>
                      <a:pt x="473" y="395"/>
                    </a:lnTo>
                    <a:lnTo>
                      <a:pt x="468" y="395"/>
                    </a:lnTo>
                    <a:lnTo>
                      <a:pt x="464" y="394"/>
                    </a:lnTo>
                    <a:lnTo>
                      <a:pt x="459" y="394"/>
                    </a:lnTo>
                    <a:lnTo>
                      <a:pt x="453" y="393"/>
                    </a:lnTo>
                    <a:lnTo>
                      <a:pt x="449" y="393"/>
                    </a:lnTo>
                    <a:lnTo>
                      <a:pt x="444" y="393"/>
                    </a:lnTo>
                    <a:lnTo>
                      <a:pt x="440" y="394"/>
                    </a:lnTo>
                    <a:lnTo>
                      <a:pt x="435" y="395"/>
                    </a:lnTo>
                    <a:lnTo>
                      <a:pt x="430" y="395"/>
                    </a:lnTo>
                    <a:lnTo>
                      <a:pt x="427" y="395"/>
                    </a:lnTo>
                    <a:lnTo>
                      <a:pt x="422" y="394"/>
                    </a:lnTo>
                    <a:lnTo>
                      <a:pt x="419" y="392"/>
                    </a:lnTo>
                    <a:lnTo>
                      <a:pt x="414" y="386"/>
                    </a:lnTo>
                    <a:lnTo>
                      <a:pt x="413" y="380"/>
                    </a:lnTo>
                    <a:lnTo>
                      <a:pt x="409" y="375"/>
                    </a:lnTo>
                    <a:lnTo>
                      <a:pt x="397" y="372"/>
                    </a:lnTo>
                    <a:lnTo>
                      <a:pt x="389" y="371"/>
                    </a:lnTo>
                    <a:lnTo>
                      <a:pt x="382" y="368"/>
                    </a:lnTo>
                    <a:lnTo>
                      <a:pt x="376" y="366"/>
                    </a:lnTo>
                    <a:lnTo>
                      <a:pt x="372" y="364"/>
                    </a:lnTo>
                    <a:lnTo>
                      <a:pt x="368" y="362"/>
                    </a:lnTo>
                    <a:lnTo>
                      <a:pt x="365" y="359"/>
                    </a:lnTo>
                    <a:lnTo>
                      <a:pt x="362" y="358"/>
                    </a:lnTo>
                    <a:lnTo>
                      <a:pt x="359" y="356"/>
                    </a:lnTo>
                    <a:lnTo>
                      <a:pt x="354" y="352"/>
                    </a:lnTo>
                    <a:lnTo>
                      <a:pt x="350" y="351"/>
                    </a:lnTo>
                    <a:lnTo>
                      <a:pt x="344" y="352"/>
                    </a:lnTo>
                    <a:lnTo>
                      <a:pt x="335" y="357"/>
                    </a:lnTo>
                    <a:lnTo>
                      <a:pt x="324" y="362"/>
                    </a:lnTo>
                    <a:lnTo>
                      <a:pt x="316" y="363"/>
                    </a:lnTo>
                    <a:lnTo>
                      <a:pt x="309" y="365"/>
                    </a:lnTo>
                    <a:lnTo>
                      <a:pt x="304" y="370"/>
                    </a:lnTo>
                    <a:lnTo>
                      <a:pt x="297" y="377"/>
                    </a:lnTo>
                    <a:lnTo>
                      <a:pt x="290" y="381"/>
                    </a:lnTo>
                    <a:lnTo>
                      <a:pt x="283" y="381"/>
                    </a:lnTo>
                    <a:lnTo>
                      <a:pt x="276" y="377"/>
                    </a:lnTo>
                    <a:lnTo>
                      <a:pt x="271" y="373"/>
                    </a:lnTo>
                    <a:lnTo>
                      <a:pt x="267" y="370"/>
                    </a:lnTo>
                    <a:lnTo>
                      <a:pt x="262" y="366"/>
                    </a:lnTo>
                    <a:lnTo>
                      <a:pt x="259" y="363"/>
                    </a:lnTo>
                    <a:lnTo>
                      <a:pt x="256" y="358"/>
                    </a:lnTo>
                    <a:lnTo>
                      <a:pt x="256" y="355"/>
                    </a:lnTo>
                    <a:lnTo>
                      <a:pt x="260" y="350"/>
                    </a:lnTo>
                    <a:lnTo>
                      <a:pt x="268" y="344"/>
                    </a:lnTo>
                    <a:lnTo>
                      <a:pt x="277" y="340"/>
                    </a:lnTo>
                    <a:lnTo>
                      <a:pt x="283" y="337"/>
                    </a:lnTo>
                    <a:lnTo>
                      <a:pt x="288" y="337"/>
                    </a:lnTo>
                    <a:lnTo>
                      <a:pt x="291" y="337"/>
                    </a:lnTo>
                    <a:lnTo>
                      <a:pt x="293" y="337"/>
                    </a:lnTo>
                    <a:lnTo>
                      <a:pt x="296" y="336"/>
                    </a:lnTo>
                    <a:lnTo>
                      <a:pt x="300" y="334"/>
                    </a:lnTo>
                    <a:lnTo>
                      <a:pt x="305" y="329"/>
                    </a:lnTo>
                    <a:lnTo>
                      <a:pt x="316" y="320"/>
                    </a:lnTo>
                    <a:lnTo>
                      <a:pt x="326" y="313"/>
                    </a:lnTo>
                    <a:lnTo>
                      <a:pt x="330" y="307"/>
                    </a:lnTo>
                    <a:lnTo>
                      <a:pt x="327" y="301"/>
                    </a:lnTo>
                    <a:lnTo>
                      <a:pt x="318" y="295"/>
                    </a:lnTo>
                    <a:lnTo>
                      <a:pt x="308" y="292"/>
                    </a:lnTo>
                    <a:lnTo>
                      <a:pt x="305" y="287"/>
                    </a:lnTo>
                    <a:lnTo>
                      <a:pt x="309" y="273"/>
                    </a:lnTo>
                    <a:lnTo>
                      <a:pt x="320" y="258"/>
                    </a:lnTo>
                    <a:lnTo>
                      <a:pt x="328" y="246"/>
                    </a:lnTo>
                    <a:lnTo>
                      <a:pt x="327" y="235"/>
                    </a:lnTo>
                    <a:lnTo>
                      <a:pt x="315" y="218"/>
                    </a:lnTo>
                    <a:lnTo>
                      <a:pt x="306" y="208"/>
                    </a:lnTo>
                    <a:lnTo>
                      <a:pt x="297" y="200"/>
                    </a:lnTo>
                    <a:lnTo>
                      <a:pt x="289" y="193"/>
                    </a:lnTo>
                    <a:lnTo>
                      <a:pt x="282" y="188"/>
                    </a:lnTo>
                    <a:lnTo>
                      <a:pt x="274" y="183"/>
                    </a:lnTo>
                    <a:lnTo>
                      <a:pt x="267" y="180"/>
                    </a:lnTo>
                    <a:lnTo>
                      <a:pt x="260" y="176"/>
                    </a:lnTo>
                    <a:lnTo>
                      <a:pt x="252" y="173"/>
                    </a:lnTo>
                    <a:lnTo>
                      <a:pt x="244" y="169"/>
                    </a:lnTo>
                    <a:lnTo>
                      <a:pt x="236" y="166"/>
                    </a:lnTo>
                    <a:lnTo>
                      <a:pt x="228" y="161"/>
                    </a:lnTo>
                    <a:lnTo>
                      <a:pt x="221" y="156"/>
                    </a:lnTo>
                    <a:lnTo>
                      <a:pt x="214" y="152"/>
                    </a:lnTo>
                    <a:lnTo>
                      <a:pt x="208" y="148"/>
                    </a:lnTo>
                    <a:lnTo>
                      <a:pt x="202" y="145"/>
                    </a:lnTo>
                    <a:lnTo>
                      <a:pt x="199" y="142"/>
                    </a:lnTo>
                    <a:lnTo>
                      <a:pt x="191" y="137"/>
                    </a:lnTo>
                    <a:lnTo>
                      <a:pt x="183" y="132"/>
                    </a:lnTo>
                    <a:lnTo>
                      <a:pt x="178" y="131"/>
                    </a:lnTo>
                    <a:lnTo>
                      <a:pt x="179" y="137"/>
                    </a:lnTo>
                    <a:lnTo>
                      <a:pt x="185" y="146"/>
                    </a:lnTo>
                    <a:lnTo>
                      <a:pt x="186" y="152"/>
                    </a:lnTo>
                    <a:lnTo>
                      <a:pt x="183" y="155"/>
                    </a:lnTo>
                    <a:lnTo>
                      <a:pt x="171" y="155"/>
                    </a:lnTo>
                    <a:lnTo>
                      <a:pt x="163" y="155"/>
                    </a:lnTo>
                    <a:lnTo>
                      <a:pt x="159" y="155"/>
                    </a:lnTo>
                    <a:lnTo>
                      <a:pt x="154" y="156"/>
                    </a:lnTo>
                    <a:lnTo>
                      <a:pt x="151" y="159"/>
                    </a:lnTo>
                    <a:lnTo>
                      <a:pt x="147" y="161"/>
                    </a:lnTo>
                    <a:lnTo>
                      <a:pt x="142" y="162"/>
                    </a:lnTo>
                    <a:lnTo>
                      <a:pt x="138" y="163"/>
                    </a:lnTo>
                    <a:lnTo>
                      <a:pt x="131" y="165"/>
                    </a:lnTo>
                    <a:lnTo>
                      <a:pt x="124" y="166"/>
                    </a:lnTo>
                    <a:lnTo>
                      <a:pt x="118" y="167"/>
                    </a:lnTo>
                    <a:lnTo>
                      <a:pt x="114" y="168"/>
                    </a:lnTo>
                    <a:lnTo>
                      <a:pt x="110" y="169"/>
                    </a:lnTo>
                    <a:lnTo>
                      <a:pt x="106" y="170"/>
                    </a:lnTo>
                    <a:lnTo>
                      <a:pt x="101" y="170"/>
                    </a:lnTo>
                    <a:lnTo>
                      <a:pt x="95" y="170"/>
                    </a:lnTo>
                    <a:lnTo>
                      <a:pt x="87" y="169"/>
                    </a:lnTo>
                    <a:lnTo>
                      <a:pt x="74" y="166"/>
                    </a:lnTo>
                    <a:lnTo>
                      <a:pt x="70" y="162"/>
                    </a:lnTo>
                    <a:lnTo>
                      <a:pt x="66" y="160"/>
                    </a:lnTo>
                    <a:lnTo>
                      <a:pt x="60" y="161"/>
                    </a:lnTo>
                    <a:lnTo>
                      <a:pt x="51" y="166"/>
                    </a:lnTo>
                    <a:lnTo>
                      <a:pt x="47" y="168"/>
                    </a:lnTo>
                    <a:lnTo>
                      <a:pt x="43" y="168"/>
                    </a:lnTo>
                    <a:lnTo>
                      <a:pt x="35" y="163"/>
                    </a:lnTo>
                    <a:lnTo>
                      <a:pt x="30" y="160"/>
                    </a:lnTo>
                    <a:lnTo>
                      <a:pt x="24" y="156"/>
                    </a:lnTo>
                    <a:lnTo>
                      <a:pt x="18" y="153"/>
                    </a:lnTo>
                    <a:lnTo>
                      <a:pt x="13" y="151"/>
                    </a:lnTo>
                    <a:lnTo>
                      <a:pt x="10" y="148"/>
                    </a:lnTo>
                    <a:lnTo>
                      <a:pt x="9" y="145"/>
                    </a:lnTo>
                    <a:lnTo>
                      <a:pt x="11" y="143"/>
                    </a:lnTo>
                    <a:lnTo>
                      <a:pt x="16" y="140"/>
                    </a:lnTo>
                    <a:lnTo>
                      <a:pt x="23" y="138"/>
                    </a:lnTo>
                    <a:lnTo>
                      <a:pt x="30" y="137"/>
                    </a:lnTo>
                    <a:lnTo>
                      <a:pt x="36" y="136"/>
                    </a:lnTo>
                    <a:lnTo>
                      <a:pt x="41" y="135"/>
                    </a:lnTo>
                    <a:lnTo>
                      <a:pt x="45" y="133"/>
                    </a:lnTo>
                    <a:lnTo>
                      <a:pt x="45" y="132"/>
                    </a:lnTo>
                    <a:lnTo>
                      <a:pt x="42" y="130"/>
                    </a:lnTo>
                    <a:lnTo>
                      <a:pt x="35" y="128"/>
                    </a:lnTo>
                    <a:lnTo>
                      <a:pt x="27" y="125"/>
                    </a:lnTo>
                    <a:lnTo>
                      <a:pt x="19" y="123"/>
                    </a:lnTo>
                    <a:lnTo>
                      <a:pt x="13" y="122"/>
                    </a:lnTo>
                    <a:lnTo>
                      <a:pt x="9" y="121"/>
                    </a:lnTo>
                    <a:lnTo>
                      <a:pt x="4" y="118"/>
                    </a:lnTo>
                    <a:lnTo>
                      <a:pt x="2" y="116"/>
                    </a:lnTo>
                    <a:lnTo>
                      <a:pt x="0" y="112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1" y="60"/>
                    </a:lnTo>
                    <a:lnTo>
                      <a:pt x="5" y="39"/>
                    </a:lnTo>
                    <a:lnTo>
                      <a:pt x="12" y="21"/>
                    </a:lnTo>
                    <a:lnTo>
                      <a:pt x="22" y="9"/>
                    </a:lnTo>
                    <a:lnTo>
                      <a:pt x="31" y="3"/>
                    </a:lnTo>
                    <a:lnTo>
                      <a:pt x="39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49" y="19"/>
                    </a:lnTo>
                    <a:lnTo>
                      <a:pt x="43" y="40"/>
                    </a:lnTo>
                    <a:lnTo>
                      <a:pt x="42" y="56"/>
                    </a:lnTo>
                    <a:lnTo>
                      <a:pt x="45" y="70"/>
                    </a:lnTo>
                    <a:lnTo>
                      <a:pt x="50" y="80"/>
                    </a:lnTo>
                    <a:lnTo>
                      <a:pt x="56" y="90"/>
                    </a:lnTo>
                    <a:lnTo>
                      <a:pt x="62" y="97"/>
                    </a:lnTo>
                    <a:lnTo>
                      <a:pt x="68" y="102"/>
                    </a:lnTo>
                    <a:lnTo>
                      <a:pt x="71" y="108"/>
                    </a:lnTo>
                    <a:lnTo>
                      <a:pt x="70" y="107"/>
                    </a:lnTo>
                    <a:lnTo>
                      <a:pt x="63" y="87"/>
                    </a:lnTo>
                    <a:lnTo>
                      <a:pt x="56" y="62"/>
                    </a:lnTo>
                    <a:lnTo>
                      <a:pt x="55" y="41"/>
                    </a:lnTo>
                    <a:lnTo>
                      <a:pt x="58" y="26"/>
                    </a:lnTo>
                    <a:lnTo>
                      <a:pt x="62" y="12"/>
                    </a:lnTo>
                    <a:lnTo>
                      <a:pt x="69" y="3"/>
                    </a:lnTo>
                    <a:lnTo>
                      <a:pt x="79" y="0"/>
                    </a:lnTo>
                    <a:lnTo>
                      <a:pt x="91" y="2"/>
                    </a:lnTo>
                    <a:lnTo>
                      <a:pt x="100" y="7"/>
                    </a:lnTo>
                    <a:lnTo>
                      <a:pt x="106" y="14"/>
                    </a:lnTo>
                    <a:lnTo>
                      <a:pt x="109" y="21"/>
                    </a:lnTo>
                    <a:lnTo>
                      <a:pt x="111" y="26"/>
                    </a:lnTo>
                    <a:lnTo>
                      <a:pt x="114" y="32"/>
                    </a:lnTo>
                    <a:lnTo>
                      <a:pt x="115" y="39"/>
                    </a:lnTo>
                    <a:lnTo>
                      <a:pt x="116" y="47"/>
                    </a:lnTo>
                    <a:lnTo>
                      <a:pt x="118" y="53"/>
                    </a:lnTo>
                    <a:lnTo>
                      <a:pt x="124" y="54"/>
                    </a:lnTo>
                    <a:lnTo>
                      <a:pt x="132" y="52"/>
                    </a:lnTo>
                    <a:lnTo>
                      <a:pt x="140" y="47"/>
                    </a:lnTo>
                    <a:lnTo>
                      <a:pt x="146" y="41"/>
                    </a:lnTo>
                    <a:lnTo>
                      <a:pt x="147" y="36"/>
                    </a:lnTo>
                    <a:lnTo>
                      <a:pt x="149" y="31"/>
                    </a:lnTo>
                    <a:lnTo>
                      <a:pt x="156" y="27"/>
                    </a:lnTo>
                    <a:lnTo>
                      <a:pt x="164" y="23"/>
                    </a:lnTo>
                    <a:lnTo>
                      <a:pt x="169" y="19"/>
                    </a:lnTo>
                    <a:lnTo>
                      <a:pt x="175" y="19"/>
                    </a:lnTo>
                    <a:lnTo>
                      <a:pt x="185" y="24"/>
                    </a:lnTo>
                    <a:lnTo>
                      <a:pt x="197" y="32"/>
                    </a:lnTo>
                    <a:lnTo>
                      <a:pt x="202" y="38"/>
                    </a:lnTo>
                    <a:lnTo>
                      <a:pt x="206" y="44"/>
                    </a:lnTo>
                    <a:lnTo>
                      <a:pt x="209" y="49"/>
                    </a:lnTo>
                    <a:lnTo>
                      <a:pt x="214" y="55"/>
                    </a:lnTo>
                    <a:lnTo>
                      <a:pt x="221" y="60"/>
                    </a:lnTo>
                    <a:lnTo>
                      <a:pt x="227" y="61"/>
                    </a:lnTo>
                    <a:lnTo>
                      <a:pt x="231" y="56"/>
                    </a:lnTo>
                    <a:lnTo>
                      <a:pt x="237" y="49"/>
                    </a:lnTo>
                    <a:lnTo>
                      <a:pt x="246" y="46"/>
                    </a:lnTo>
                    <a:lnTo>
                      <a:pt x="256" y="46"/>
                    </a:lnTo>
                    <a:lnTo>
                      <a:pt x="263" y="49"/>
                    </a:lnTo>
                    <a:lnTo>
                      <a:pt x="266" y="54"/>
                    </a:lnTo>
                    <a:lnTo>
                      <a:pt x="268" y="56"/>
                    </a:lnTo>
                    <a:lnTo>
                      <a:pt x="271" y="59"/>
                    </a:lnTo>
                    <a:lnTo>
                      <a:pt x="281" y="61"/>
                    </a:lnTo>
                    <a:lnTo>
                      <a:pt x="288" y="62"/>
                    </a:lnTo>
                    <a:lnTo>
                      <a:pt x="296" y="62"/>
                    </a:lnTo>
                    <a:lnTo>
                      <a:pt x="304" y="63"/>
                    </a:lnTo>
                    <a:lnTo>
                      <a:pt x="311" y="63"/>
                    </a:lnTo>
                    <a:lnTo>
                      <a:pt x="318" y="63"/>
                    </a:lnTo>
                    <a:lnTo>
                      <a:pt x="321" y="64"/>
                    </a:lnTo>
                    <a:lnTo>
                      <a:pt x="323" y="67"/>
                    </a:lnTo>
                    <a:lnTo>
                      <a:pt x="321" y="69"/>
                    </a:lnTo>
                    <a:lnTo>
                      <a:pt x="319" y="72"/>
                    </a:lnTo>
                    <a:lnTo>
                      <a:pt x="322" y="72"/>
                    </a:lnTo>
                    <a:lnTo>
                      <a:pt x="329" y="72"/>
                    </a:lnTo>
                    <a:lnTo>
                      <a:pt x="335" y="74"/>
                    </a:lnTo>
                    <a:lnTo>
                      <a:pt x="339" y="78"/>
                    </a:lnTo>
                    <a:lnTo>
                      <a:pt x="345" y="83"/>
                    </a:lnTo>
                    <a:lnTo>
                      <a:pt x="349" y="86"/>
                    </a:lnTo>
                    <a:lnTo>
                      <a:pt x="351" y="87"/>
                    </a:lnTo>
                    <a:lnTo>
                      <a:pt x="350" y="87"/>
                    </a:lnTo>
                    <a:lnTo>
                      <a:pt x="345" y="89"/>
                    </a:lnTo>
                    <a:lnTo>
                      <a:pt x="342" y="91"/>
                    </a:lnTo>
                    <a:lnTo>
                      <a:pt x="339" y="93"/>
                    </a:lnTo>
                    <a:lnTo>
                      <a:pt x="343" y="97"/>
                    </a:lnTo>
                    <a:lnTo>
                      <a:pt x="352" y="100"/>
                    </a:lnTo>
                    <a:lnTo>
                      <a:pt x="361" y="102"/>
                    </a:lnTo>
                    <a:lnTo>
                      <a:pt x="361" y="105"/>
                    </a:lnTo>
                    <a:lnTo>
                      <a:pt x="357" y="107"/>
                    </a:lnTo>
                    <a:lnTo>
                      <a:pt x="353" y="108"/>
                    </a:lnTo>
                    <a:lnTo>
                      <a:pt x="351" y="110"/>
                    </a:lnTo>
                    <a:lnTo>
                      <a:pt x="351" y="115"/>
                    </a:lnTo>
                    <a:lnTo>
                      <a:pt x="350" y="118"/>
                    </a:lnTo>
                    <a:lnTo>
                      <a:pt x="349" y="123"/>
                    </a:lnTo>
                    <a:lnTo>
                      <a:pt x="349" y="127"/>
                    </a:lnTo>
                    <a:lnTo>
                      <a:pt x="353" y="132"/>
                    </a:lnTo>
                    <a:lnTo>
                      <a:pt x="361" y="135"/>
                    </a:lnTo>
                    <a:lnTo>
                      <a:pt x="371" y="133"/>
                    </a:lnTo>
                    <a:lnTo>
                      <a:pt x="377" y="133"/>
                    </a:lnTo>
                    <a:lnTo>
                      <a:pt x="384" y="136"/>
                    </a:lnTo>
                    <a:lnTo>
                      <a:pt x="392" y="143"/>
                    </a:lnTo>
                    <a:lnTo>
                      <a:pt x="400" y="150"/>
                    </a:lnTo>
                    <a:lnTo>
                      <a:pt x="407" y="152"/>
                    </a:lnTo>
                    <a:lnTo>
                      <a:pt x="409" y="150"/>
                    </a:lnTo>
                    <a:lnTo>
                      <a:pt x="406" y="144"/>
                    </a:lnTo>
                    <a:lnTo>
                      <a:pt x="403" y="139"/>
                    </a:lnTo>
                    <a:lnTo>
                      <a:pt x="403" y="137"/>
                    </a:lnTo>
                    <a:lnTo>
                      <a:pt x="409" y="139"/>
                    </a:lnTo>
                    <a:lnTo>
                      <a:pt x="414" y="140"/>
                    </a:lnTo>
                    <a:lnTo>
                      <a:pt x="421" y="142"/>
                    </a:lnTo>
                    <a:lnTo>
                      <a:pt x="429" y="143"/>
                    </a:lnTo>
                    <a:lnTo>
                      <a:pt x="436" y="143"/>
                    </a:lnTo>
                    <a:lnTo>
                      <a:pt x="442" y="144"/>
                    </a:lnTo>
                    <a:lnTo>
                      <a:pt x="447" y="145"/>
                    </a:lnTo>
                    <a:lnTo>
                      <a:pt x="450" y="146"/>
                    </a:lnTo>
                    <a:lnTo>
                      <a:pt x="451" y="148"/>
                    </a:lnTo>
                    <a:lnTo>
                      <a:pt x="450" y="152"/>
                    </a:lnTo>
                    <a:lnTo>
                      <a:pt x="451" y="154"/>
                    </a:lnTo>
                    <a:lnTo>
                      <a:pt x="453" y="155"/>
                    </a:lnTo>
                    <a:lnTo>
                      <a:pt x="457" y="155"/>
                    </a:lnTo>
                    <a:lnTo>
                      <a:pt x="461" y="155"/>
                    </a:lnTo>
                    <a:lnTo>
                      <a:pt x="466" y="153"/>
                    </a:lnTo>
                    <a:lnTo>
                      <a:pt x="472" y="152"/>
                    </a:lnTo>
                    <a:lnTo>
                      <a:pt x="480" y="152"/>
                    </a:lnTo>
                    <a:lnTo>
                      <a:pt x="490" y="153"/>
                    </a:lnTo>
                    <a:lnTo>
                      <a:pt x="501" y="154"/>
                    </a:lnTo>
                    <a:lnTo>
                      <a:pt x="509" y="158"/>
                    </a:lnTo>
                    <a:lnTo>
                      <a:pt x="511" y="163"/>
                    </a:lnTo>
                    <a:lnTo>
                      <a:pt x="508" y="169"/>
                    </a:lnTo>
                    <a:lnTo>
                      <a:pt x="501" y="173"/>
                    </a:lnTo>
                    <a:lnTo>
                      <a:pt x="496" y="176"/>
                    </a:lnTo>
                    <a:lnTo>
                      <a:pt x="496" y="180"/>
                    </a:lnTo>
                    <a:lnTo>
                      <a:pt x="501" y="183"/>
                    </a:lnTo>
                    <a:lnTo>
                      <a:pt x="505" y="186"/>
                    </a:lnTo>
                    <a:lnTo>
                      <a:pt x="510" y="191"/>
                    </a:lnTo>
                    <a:lnTo>
                      <a:pt x="511" y="196"/>
                    </a:lnTo>
                    <a:lnTo>
                      <a:pt x="511" y="200"/>
                    </a:lnTo>
                    <a:lnTo>
                      <a:pt x="509" y="204"/>
                    </a:lnTo>
                    <a:lnTo>
                      <a:pt x="505" y="207"/>
                    </a:lnTo>
                    <a:lnTo>
                      <a:pt x="501" y="209"/>
                    </a:lnTo>
                    <a:lnTo>
                      <a:pt x="497" y="212"/>
                    </a:lnTo>
                    <a:lnTo>
                      <a:pt x="497" y="214"/>
                    </a:lnTo>
                    <a:lnTo>
                      <a:pt x="499" y="219"/>
                    </a:lnTo>
                    <a:lnTo>
                      <a:pt x="505" y="223"/>
                    </a:lnTo>
                    <a:lnTo>
                      <a:pt x="511" y="228"/>
                    </a:lnTo>
                    <a:lnTo>
                      <a:pt x="514" y="234"/>
                    </a:lnTo>
                    <a:lnTo>
                      <a:pt x="514" y="239"/>
                    </a:lnTo>
                    <a:lnTo>
                      <a:pt x="511" y="244"/>
                    </a:lnTo>
                    <a:lnTo>
                      <a:pt x="506" y="248"/>
                    </a:lnTo>
                    <a:lnTo>
                      <a:pt x="503" y="249"/>
                    </a:lnTo>
                    <a:lnTo>
                      <a:pt x="501" y="249"/>
                    </a:lnTo>
                    <a:lnTo>
                      <a:pt x="495" y="245"/>
                    </a:lnTo>
                    <a:lnTo>
                      <a:pt x="487" y="242"/>
                    </a:lnTo>
                    <a:lnTo>
                      <a:pt x="480" y="238"/>
                    </a:lnTo>
                    <a:lnTo>
                      <a:pt x="474" y="235"/>
                    </a:lnTo>
                    <a:lnTo>
                      <a:pt x="468" y="231"/>
                    </a:lnTo>
                    <a:lnTo>
                      <a:pt x="465" y="229"/>
                    </a:lnTo>
                    <a:lnTo>
                      <a:pt x="460" y="228"/>
                    </a:lnTo>
                    <a:lnTo>
                      <a:pt x="456" y="226"/>
                    </a:lnTo>
                    <a:lnTo>
                      <a:pt x="449" y="223"/>
                    </a:lnTo>
                    <a:lnTo>
                      <a:pt x="440" y="220"/>
                    </a:lnTo>
                    <a:lnTo>
                      <a:pt x="432" y="219"/>
                    </a:lnTo>
                    <a:lnTo>
                      <a:pt x="425" y="220"/>
                    </a:lnTo>
                    <a:lnTo>
                      <a:pt x="421" y="224"/>
                    </a:lnTo>
                    <a:lnTo>
                      <a:pt x="421" y="230"/>
                    </a:lnTo>
                    <a:lnTo>
                      <a:pt x="423" y="236"/>
                    </a:lnTo>
                    <a:lnTo>
                      <a:pt x="428" y="243"/>
                    </a:lnTo>
                    <a:lnTo>
                      <a:pt x="435" y="251"/>
                    </a:lnTo>
                    <a:lnTo>
                      <a:pt x="440" y="254"/>
                    </a:lnTo>
                    <a:lnTo>
                      <a:pt x="443" y="259"/>
                    </a:lnTo>
                    <a:lnTo>
                      <a:pt x="449" y="262"/>
                    </a:lnTo>
                    <a:lnTo>
                      <a:pt x="453" y="265"/>
                    </a:lnTo>
                    <a:lnTo>
                      <a:pt x="459" y="268"/>
                    </a:lnTo>
                    <a:lnTo>
                      <a:pt x="465" y="271"/>
                    </a:lnTo>
                    <a:lnTo>
                      <a:pt x="471" y="272"/>
                    </a:lnTo>
                    <a:lnTo>
                      <a:pt x="476" y="273"/>
                    </a:lnTo>
                    <a:lnTo>
                      <a:pt x="487" y="275"/>
                    </a:lnTo>
                    <a:lnTo>
                      <a:pt x="495" y="277"/>
                    </a:lnTo>
                    <a:lnTo>
                      <a:pt x="501" y="281"/>
                    </a:lnTo>
                    <a:lnTo>
                      <a:pt x="505" y="286"/>
                    </a:lnTo>
                    <a:lnTo>
                      <a:pt x="512" y="289"/>
                    </a:lnTo>
                    <a:lnTo>
                      <a:pt x="520" y="291"/>
                    </a:lnTo>
                    <a:lnTo>
                      <a:pt x="528" y="294"/>
                    </a:lnTo>
                    <a:lnTo>
                      <a:pt x="533" y="301"/>
                    </a:lnTo>
                    <a:lnTo>
                      <a:pt x="534" y="307"/>
                    </a:lnTo>
                    <a:lnTo>
                      <a:pt x="533" y="311"/>
                    </a:lnTo>
                    <a:lnTo>
                      <a:pt x="533" y="315"/>
                    </a:lnTo>
                    <a:lnTo>
                      <a:pt x="536" y="324"/>
                    </a:lnTo>
                    <a:lnTo>
                      <a:pt x="541" y="332"/>
                    </a:lnTo>
                    <a:lnTo>
                      <a:pt x="543" y="337"/>
                    </a:lnTo>
                    <a:lnTo>
                      <a:pt x="544" y="342"/>
                    </a:lnTo>
                    <a:lnTo>
                      <a:pt x="548" y="345"/>
                    </a:lnTo>
                    <a:lnTo>
                      <a:pt x="552" y="350"/>
                    </a:lnTo>
                    <a:lnTo>
                      <a:pt x="556" y="354"/>
                    </a:lnTo>
                    <a:lnTo>
                      <a:pt x="555" y="357"/>
                    </a:lnTo>
                    <a:lnTo>
                      <a:pt x="549" y="356"/>
                    </a:lnTo>
                    <a:lnTo>
                      <a:pt x="544" y="352"/>
                    </a:lnTo>
                    <a:lnTo>
                      <a:pt x="541" y="349"/>
                    </a:lnTo>
                    <a:lnTo>
                      <a:pt x="535" y="345"/>
                    </a:lnTo>
                    <a:lnTo>
                      <a:pt x="525" y="345"/>
                    </a:lnTo>
                    <a:lnTo>
                      <a:pt x="513" y="348"/>
                    </a:lnTo>
                    <a:lnTo>
                      <a:pt x="505" y="349"/>
                    </a:lnTo>
                    <a:lnTo>
                      <a:pt x="499" y="349"/>
                    </a:lnTo>
                    <a:lnTo>
                      <a:pt x="493" y="345"/>
                    </a:lnTo>
                    <a:lnTo>
                      <a:pt x="488" y="343"/>
                    </a:lnTo>
                    <a:lnTo>
                      <a:pt x="483" y="342"/>
                    </a:lnTo>
                    <a:lnTo>
                      <a:pt x="478" y="340"/>
                    </a:lnTo>
                    <a:lnTo>
                      <a:pt x="472" y="339"/>
                    </a:lnTo>
                    <a:lnTo>
                      <a:pt x="466" y="337"/>
                    </a:lnTo>
                    <a:lnTo>
                      <a:pt x="461" y="337"/>
                    </a:lnTo>
                    <a:lnTo>
                      <a:pt x="457" y="337"/>
                    </a:lnTo>
                    <a:lnTo>
                      <a:pt x="453" y="337"/>
                    </a:lnTo>
                    <a:lnTo>
                      <a:pt x="451" y="340"/>
                    </a:lnTo>
                    <a:lnTo>
                      <a:pt x="455" y="343"/>
                    </a:lnTo>
                    <a:lnTo>
                      <a:pt x="463" y="347"/>
                    </a:lnTo>
                    <a:lnTo>
                      <a:pt x="476" y="352"/>
                    </a:lnTo>
                    <a:lnTo>
                      <a:pt x="485" y="355"/>
                    </a:lnTo>
                    <a:lnTo>
                      <a:pt x="490" y="357"/>
                    </a:lnTo>
                    <a:lnTo>
                      <a:pt x="496" y="358"/>
                    </a:lnTo>
                    <a:lnTo>
                      <a:pt x="499" y="358"/>
                    </a:lnTo>
                    <a:lnTo>
                      <a:pt x="503" y="359"/>
                    </a:lnTo>
                    <a:lnTo>
                      <a:pt x="506" y="360"/>
                    </a:lnTo>
                    <a:lnTo>
                      <a:pt x="509" y="362"/>
                    </a:lnTo>
                    <a:lnTo>
                      <a:pt x="511" y="364"/>
                    </a:lnTo>
                    <a:lnTo>
                      <a:pt x="517" y="367"/>
                    </a:lnTo>
                    <a:lnTo>
                      <a:pt x="525" y="371"/>
                    </a:lnTo>
                    <a:lnTo>
                      <a:pt x="533" y="374"/>
                    </a:lnTo>
                    <a:lnTo>
                      <a:pt x="539" y="3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F24212C7-60DF-0640-B24E-070526F42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349" y="1378241"/>
                <a:ext cx="190172" cy="174391"/>
              </a:xfrm>
              <a:custGeom>
                <a:avLst/>
                <a:gdLst>
                  <a:gd name="T0" fmla="*/ 2147483647 w 148"/>
                  <a:gd name="T1" fmla="*/ 2147483647 h 146"/>
                  <a:gd name="T2" fmla="*/ 2147483647 w 148"/>
                  <a:gd name="T3" fmla="*/ 2147483647 h 146"/>
                  <a:gd name="T4" fmla="*/ 2147483647 w 148"/>
                  <a:gd name="T5" fmla="*/ 2147483647 h 146"/>
                  <a:gd name="T6" fmla="*/ 2147483647 w 148"/>
                  <a:gd name="T7" fmla="*/ 2147483647 h 146"/>
                  <a:gd name="T8" fmla="*/ 2147483647 w 148"/>
                  <a:gd name="T9" fmla="*/ 2147483647 h 146"/>
                  <a:gd name="T10" fmla="*/ 2147483647 w 148"/>
                  <a:gd name="T11" fmla="*/ 2147483647 h 146"/>
                  <a:gd name="T12" fmla="*/ 2147483647 w 148"/>
                  <a:gd name="T13" fmla="*/ 2147483647 h 146"/>
                  <a:gd name="T14" fmla="*/ 2147483647 w 148"/>
                  <a:gd name="T15" fmla="*/ 2147483647 h 146"/>
                  <a:gd name="T16" fmla="*/ 2147483647 w 148"/>
                  <a:gd name="T17" fmla="*/ 2147483647 h 146"/>
                  <a:gd name="T18" fmla="*/ 2147483647 w 148"/>
                  <a:gd name="T19" fmla="*/ 0 h 146"/>
                  <a:gd name="T20" fmla="*/ 2147483647 w 148"/>
                  <a:gd name="T21" fmla="*/ 2147483647 h 146"/>
                  <a:gd name="T22" fmla="*/ 2147483647 w 148"/>
                  <a:gd name="T23" fmla="*/ 2147483647 h 146"/>
                  <a:gd name="T24" fmla="*/ 2147483647 w 148"/>
                  <a:gd name="T25" fmla="*/ 2147483647 h 146"/>
                  <a:gd name="T26" fmla="*/ 2147483647 w 148"/>
                  <a:gd name="T27" fmla="*/ 2147483647 h 146"/>
                  <a:gd name="T28" fmla="*/ 2147483647 w 148"/>
                  <a:gd name="T29" fmla="*/ 2147483647 h 146"/>
                  <a:gd name="T30" fmla="*/ 2147483647 w 148"/>
                  <a:gd name="T31" fmla="*/ 2147483647 h 146"/>
                  <a:gd name="T32" fmla="*/ 2147483647 w 148"/>
                  <a:gd name="T33" fmla="*/ 2147483647 h 146"/>
                  <a:gd name="T34" fmla="*/ 2147483647 w 148"/>
                  <a:gd name="T35" fmla="*/ 2147483647 h 146"/>
                  <a:gd name="T36" fmla="*/ 2147483647 w 148"/>
                  <a:gd name="T37" fmla="*/ 2147483647 h 146"/>
                  <a:gd name="T38" fmla="*/ 2147483647 w 148"/>
                  <a:gd name="T39" fmla="*/ 2147483647 h 146"/>
                  <a:gd name="T40" fmla="*/ 2147483647 w 148"/>
                  <a:gd name="T41" fmla="*/ 2147483647 h 146"/>
                  <a:gd name="T42" fmla="*/ 2147483647 w 148"/>
                  <a:gd name="T43" fmla="*/ 2147483647 h 146"/>
                  <a:gd name="T44" fmla="*/ 2147483647 w 148"/>
                  <a:gd name="T45" fmla="*/ 2147483647 h 146"/>
                  <a:gd name="T46" fmla="*/ 2147483647 w 148"/>
                  <a:gd name="T47" fmla="*/ 2147483647 h 146"/>
                  <a:gd name="T48" fmla="*/ 2147483647 w 148"/>
                  <a:gd name="T49" fmla="*/ 2147483647 h 146"/>
                  <a:gd name="T50" fmla="*/ 2147483647 w 148"/>
                  <a:gd name="T51" fmla="*/ 2147483647 h 146"/>
                  <a:gd name="T52" fmla="*/ 2147483647 w 148"/>
                  <a:gd name="T53" fmla="*/ 2147483647 h 146"/>
                  <a:gd name="T54" fmla="*/ 2147483647 w 148"/>
                  <a:gd name="T55" fmla="*/ 2147483647 h 146"/>
                  <a:gd name="T56" fmla="*/ 2147483647 w 148"/>
                  <a:gd name="T57" fmla="*/ 2147483647 h 146"/>
                  <a:gd name="T58" fmla="*/ 2147483647 w 148"/>
                  <a:gd name="T59" fmla="*/ 2147483647 h 146"/>
                  <a:gd name="T60" fmla="*/ 2147483647 w 148"/>
                  <a:gd name="T61" fmla="*/ 2147483647 h 146"/>
                  <a:gd name="T62" fmla="*/ 2147483647 w 148"/>
                  <a:gd name="T63" fmla="*/ 2147483647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46">
                    <a:moveTo>
                      <a:pt x="148" y="71"/>
                    </a:moveTo>
                    <a:lnTo>
                      <a:pt x="146" y="67"/>
                    </a:lnTo>
                    <a:lnTo>
                      <a:pt x="145" y="56"/>
                    </a:lnTo>
                    <a:lnTo>
                      <a:pt x="141" y="44"/>
                    </a:lnTo>
                    <a:lnTo>
                      <a:pt x="135" y="36"/>
                    </a:lnTo>
                    <a:lnTo>
                      <a:pt x="129" y="33"/>
                    </a:lnTo>
                    <a:lnTo>
                      <a:pt x="125" y="33"/>
                    </a:lnTo>
                    <a:lnTo>
                      <a:pt x="120" y="35"/>
                    </a:lnTo>
                    <a:lnTo>
                      <a:pt x="115" y="32"/>
                    </a:lnTo>
                    <a:lnTo>
                      <a:pt x="111" y="26"/>
                    </a:lnTo>
                    <a:lnTo>
                      <a:pt x="108" y="20"/>
                    </a:lnTo>
                    <a:lnTo>
                      <a:pt x="104" y="14"/>
                    </a:lnTo>
                    <a:lnTo>
                      <a:pt x="95" y="12"/>
                    </a:lnTo>
                    <a:lnTo>
                      <a:pt x="88" y="10"/>
                    </a:lnTo>
                    <a:lnTo>
                      <a:pt x="82" y="9"/>
                    </a:lnTo>
                    <a:lnTo>
                      <a:pt x="77" y="7"/>
                    </a:lnTo>
                    <a:lnTo>
                      <a:pt x="73" y="3"/>
                    </a:lnTo>
                    <a:lnTo>
                      <a:pt x="68" y="1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8"/>
                    </a:lnTo>
                    <a:lnTo>
                      <a:pt x="58" y="15"/>
                    </a:lnTo>
                    <a:lnTo>
                      <a:pt x="57" y="20"/>
                    </a:lnTo>
                    <a:lnTo>
                      <a:pt x="55" y="24"/>
                    </a:lnTo>
                    <a:lnTo>
                      <a:pt x="50" y="31"/>
                    </a:lnTo>
                    <a:lnTo>
                      <a:pt x="42" y="40"/>
                    </a:lnTo>
                    <a:lnTo>
                      <a:pt x="32" y="50"/>
                    </a:lnTo>
                    <a:lnTo>
                      <a:pt x="27" y="55"/>
                    </a:lnTo>
                    <a:lnTo>
                      <a:pt x="20" y="62"/>
                    </a:lnTo>
                    <a:lnTo>
                      <a:pt x="11" y="71"/>
                    </a:lnTo>
                    <a:lnTo>
                      <a:pt x="3" y="82"/>
                    </a:lnTo>
                    <a:lnTo>
                      <a:pt x="0" y="90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11" y="107"/>
                    </a:lnTo>
                    <a:lnTo>
                      <a:pt x="14" y="123"/>
                    </a:lnTo>
                    <a:lnTo>
                      <a:pt x="14" y="136"/>
                    </a:lnTo>
                    <a:lnTo>
                      <a:pt x="15" y="144"/>
                    </a:lnTo>
                    <a:lnTo>
                      <a:pt x="20" y="146"/>
                    </a:lnTo>
                    <a:lnTo>
                      <a:pt x="27" y="143"/>
                    </a:lnTo>
                    <a:lnTo>
                      <a:pt x="32" y="139"/>
                    </a:lnTo>
                    <a:lnTo>
                      <a:pt x="36" y="137"/>
                    </a:lnTo>
                    <a:lnTo>
                      <a:pt x="39" y="138"/>
                    </a:lnTo>
                    <a:lnTo>
                      <a:pt x="44" y="143"/>
                    </a:lnTo>
                    <a:lnTo>
                      <a:pt x="50" y="146"/>
                    </a:lnTo>
                    <a:lnTo>
                      <a:pt x="55" y="145"/>
                    </a:lnTo>
                    <a:lnTo>
                      <a:pt x="60" y="135"/>
                    </a:lnTo>
                    <a:lnTo>
                      <a:pt x="66" y="124"/>
                    </a:lnTo>
                    <a:lnTo>
                      <a:pt x="75" y="119"/>
                    </a:lnTo>
                    <a:lnTo>
                      <a:pt x="83" y="116"/>
                    </a:lnTo>
                    <a:lnTo>
                      <a:pt x="87" y="111"/>
                    </a:lnTo>
                    <a:lnTo>
                      <a:pt x="87" y="104"/>
                    </a:lnTo>
                    <a:lnTo>
                      <a:pt x="87" y="99"/>
                    </a:lnTo>
                    <a:lnTo>
                      <a:pt x="91" y="96"/>
                    </a:lnTo>
                    <a:lnTo>
                      <a:pt x="104" y="92"/>
                    </a:lnTo>
                    <a:lnTo>
                      <a:pt x="112" y="90"/>
                    </a:lnTo>
                    <a:lnTo>
                      <a:pt x="120" y="89"/>
                    </a:lnTo>
                    <a:lnTo>
                      <a:pt x="128" y="86"/>
                    </a:lnTo>
                    <a:lnTo>
                      <a:pt x="135" y="84"/>
                    </a:lnTo>
                    <a:lnTo>
                      <a:pt x="140" y="82"/>
                    </a:lnTo>
                    <a:lnTo>
                      <a:pt x="144" y="78"/>
                    </a:lnTo>
                    <a:lnTo>
                      <a:pt x="146" y="75"/>
                    </a:lnTo>
                    <a:lnTo>
                      <a:pt x="148" y="7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AC15FC1B-7162-F846-AC4D-B2D6B9FE3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932" y="1313792"/>
                <a:ext cx="173057" cy="111837"/>
              </a:xfrm>
              <a:custGeom>
                <a:avLst/>
                <a:gdLst>
                  <a:gd name="T0" fmla="*/ 2147483647 w 133"/>
                  <a:gd name="T1" fmla="*/ 2147483647 h 91"/>
                  <a:gd name="T2" fmla="*/ 2147483647 w 133"/>
                  <a:gd name="T3" fmla="*/ 2147483647 h 91"/>
                  <a:gd name="T4" fmla="*/ 2147483647 w 133"/>
                  <a:gd name="T5" fmla="*/ 2147483647 h 91"/>
                  <a:gd name="T6" fmla="*/ 2147483647 w 133"/>
                  <a:gd name="T7" fmla="*/ 2147483647 h 91"/>
                  <a:gd name="T8" fmla="*/ 2147483647 w 133"/>
                  <a:gd name="T9" fmla="*/ 2147483647 h 91"/>
                  <a:gd name="T10" fmla="*/ 2147483647 w 133"/>
                  <a:gd name="T11" fmla="*/ 2147483647 h 91"/>
                  <a:gd name="T12" fmla="*/ 2147483647 w 133"/>
                  <a:gd name="T13" fmla="*/ 2147483647 h 91"/>
                  <a:gd name="T14" fmla="*/ 2147483647 w 133"/>
                  <a:gd name="T15" fmla="*/ 2147483647 h 91"/>
                  <a:gd name="T16" fmla="*/ 2147483647 w 133"/>
                  <a:gd name="T17" fmla="*/ 2147483647 h 91"/>
                  <a:gd name="T18" fmla="*/ 2147483647 w 133"/>
                  <a:gd name="T19" fmla="*/ 2147483647 h 91"/>
                  <a:gd name="T20" fmla="*/ 2147483647 w 133"/>
                  <a:gd name="T21" fmla="*/ 2147483647 h 91"/>
                  <a:gd name="T22" fmla="*/ 2147483647 w 133"/>
                  <a:gd name="T23" fmla="*/ 2147483647 h 91"/>
                  <a:gd name="T24" fmla="*/ 2147483647 w 133"/>
                  <a:gd name="T25" fmla="*/ 2147483647 h 91"/>
                  <a:gd name="T26" fmla="*/ 2147483647 w 133"/>
                  <a:gd name="T27" fmla="*/ 2147483647 h 91"/>
                  <a:gd name="T28" fmla="*/ 2147483647 w 133"/>
                  <a:gd name="T29" fmla="*/ 2147483647 h 91"/>
                  <a:gd name="T30" fmla="*/ 2147483647 w 133"/>
                  <a:gd name="T31" fmla="*/ 2147483647 h 91"/>
                  <a:gd name="T32" fmla="*/ 2147483647 w 133"/>
                  <a:gd name="T33" fmla="*/ 2147483647 h 91"/>
                  <a:gd name="T34" fmla="*/ 2147483647 w 133"/>
                  <a:gd name="T35" fmla="*/ 2147483647 h 91"/>
                  <a:gd name="T36" fmla="*/ 2147483647 w 133"/>
                  <a:gd name="T37" fmla="*/ 2147483647 h 91"/>
                  <a:gd name="T38" fmla="*/ 2147483647 w 133"/>
                  <a:gd name="T39" fmla="*/ 2147483647 h 91"/>
                  <a:gd name="T40" fmla="*/ 2147483647 w 133"/>
                  <a:gd name="T41" fmla="*/ 2147483647 h 91"/>
                  <a:gd name="T42" fmla="*/ 2147483647 w 133"/>
                  <a:gd name="T43" fmla="*/ 2147483647 h 91"/>
                  <a:gd name="T44" fmla="*/ 2147483647 w 133"/>
                  <a:gd name="T45" fmla="*/ 2147483647 h 91"/>
                  <a:gd name="T46" fmla="*/ 2147483647 w 133"/>
                  <a:gd name="T47" fmla="*/ 2147483647 h 91"/>
                  <a:gd name="T48" fmla="*/ 2147483647 w 133"/>
                  <a:gd name="T49" fmla="*/ 2147483647 h 91"/>
                  <a:gd name="T50" fmla="*/ 2147483647 w 133"/>
                  <a:gd name="T51" fmla="*/ 2147483647 h 91"/>
                  <a:gd name="T52" fmla="*/ 2147483647 w 133"/>
                  <a:gd name="T53" fmla="*/ 2147483647 h 91"/>
                  <a:gd name="T54" fmla="*/ 2147483647 w 133"/>
                  <a:gd name="T55" fmla="*/ 2147483647 h 91"/>
                  <a:gd name="T56" fmla="*/ 0 w 133"/>
                  <a:gd name="T57" fmla="*/ 2147483647 h 91"/>
                  <a:gd name="T58" fmla="*/ 2147483647 w 133"/>
                  <a:gd name="T59" fmla="*/ 2147483647 h 91"/>
                  <a:gd name="T60" fmla="*/ 2147483647 w 133"/>
                  <a:gd name="T61" fmla="*/ 2147483647 h 91"/>
                  <a:gd name="T62" fmla="*/ 2147483647 w 133"/>
                  <a:gd name="T63" fmla="*/ 2147483647 h 91"/>
                  <a:gd name="T64" fmla="*/ 2147483647 w 133"/>
                  <a:gd name="T65" fmla="*/ 2147483647 h 91"/>
                  <a:gd name="T66" fmla="*/ 2147483647 w 133"/>
                  <a:gd name="T67" fmla="*/ 2147483647 h 91"/>
                  <a:gd name="T68" fmla="*/ 2147483647 w 133"/>
                  <a:gd name="T69" fmla="*/ 0 h 91"/>
                  <a:gd name="T70" fmla="*/ 2147483647 w 133"/>
                  <a:gd name="T71" fmla="*/ 2147483647 h 91"/>
                  <a:gd name="T72" fmla="*/ 2147483647 w 133"/>
                  <a:gd name="T73" fmla="*/ 2147483647 h 91"/>
                  <a:gd name="T74" fmla="*/ 2147483647 w 133"/>
                  <a:gd name="T75" fmla="*/ 2147483647 h 91"/>
                  <a:gd name="T76" fmla="*/ 2147483647 w 133"/>
                  <a:gd name="T77" fmla="*/ 2147483647 h 91"/>
                  <a:gd name="T78" fmla="*/ 2147483647 w 133"/>
                  <a:gd name="T79" fmla="*/ 2147483647 h 91"/>
                  <a:gd name="T80" fmla="*/ 2147483647 w 133"/>
                  <a:gd name="T81" fmla="*/ 2147483647 h 91"/>
                  <a:gd name="T82" fmla="*/ 2147483647 w 133"/>
                  <a:gd name="T83" fmla="*/ 2147483647 h 91"/>
                  <a:gd name="T84" fmla="*/ 2147483647 w 133"/>
                  <a:gd name="T85" fmla="*/ 2147483647 h 91"/>
                  <a:gd name="T86" fmla="*/ 2147483647 w 133"/>
                  <a:gd name="T87" fmla="*/ 2147483647 h 91"/>
                  <a:gd name="T88" fmla="*/ 2147483647 w 133"/>
                  <a:gd name="T89" fmla="*/ 2147483647 h 91"/>
                  <a:gd name="T90" fmla="*/ 2147483647 w 133"/>
                  <a:gd name="T91" fmla="*/ 2147483647 h 91"/>
                  <a:gd name="T92" fmla="*/ 2147483647 w 133"/>
                  <a:gd name="T93" fmla="*/ 2147483647 h 91"/>
                  <a:gd name="T94" fmla="*/ 2147483647 w 133"/>
                  <a:gd name="T95" fmla="*/ 2147483647 h 91"/>
                  <a:gd name="T96" fmla="*/ 2147483647 w 133"/>
                  <a:gd name="T97" fmla="*/ 2147483647 h 91"/>
                  <a:gd name="T98" fmla="*/ 2147483647 w 133"/>
                  <a:gd name="T99" fmla="*/ 2147483647 h 91"/>
                  <a:gd name="T100" fmla="*/ 2147483647 w 133"/>
                  <a:gd name="T101" fmla="*/ 2147483647 h 91"/>
                  <a:gd name="T102" fmla="*/ 2147483647 w 133"/>
                  <a:gd name="T103" fmla="*/ 2147483647 h 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33" h="91">
                    <a:moveTo>
                      <a:pt x="104" y="0"/>
                    </a:moveTo>
                    <a:lnTo>
                      <a:pt x="104" y="4"/>
                    </a:lnTo>
                    <a:lnTo>
                      <a:pt x="103" y="13"/>
                    </a:lnTo>
                    <a:lnTo>
                      <a:pt x="103" y="23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1" y="39"/>
                    </a:lnTo>
                    <a:lnTo>
                      <a:pt x="102" y="44"/>
                    </a:lnTo>
                    <a:lnTo>
                      <a:pt x="107" y="46"/>
                    </a:lnTo>
                    <a:lnTo>
                      <a:pt x="111" y="43"/>
                    </a:lnTo>
                    <a:lnTo>
                      <a:pt x="113" y="37"/>
                    </a:lnTo>
                    <a:lnTo>
                      <a:pt x="115" y="34"/>
                    </a:lnTo>
                    <a:lnTo>
                      <a:pt x="121" y="36"/>
                    </a:lnTo>
                    <a:lnTo>
                      <a:pt x="128" y="42"/>
                    </a:lnTo>
                    <a:lnTo>
                      <a:pt x="132" y="45"/>
                    </a:lnTo>
                    <a:lnTo>
                      <a:pt x="133" y="49"/>
                    </a:lnTo>
                    <a:lnTo>
                      <a:pt x="132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1" y="66"/>
                    </a:lnTo>
                    <a:lnTo>
                      <a:pt x="128" y="72"/>
                    </a:lnTo>
                    <a:lnTo>
                      <a:pt x="123" y="78"/>
                    </a:lnTo>
                    <a:lnTo>
                      <a:pt x="121" y="82"/>
                    </a:lnTo>
                    <a:lnTo>
                      <a:pt x="116" y="84"/>
                    </a:lnTo>
                    <a:lnTo>
                      <a:pt x="107" y="83"/>
                    </a:lnTo>
                    <a:lnTo>
                      <a:pt x="96" y="81"/>
                    </a:lnTo>
                    <a:lnTo>
                      <a:pt x="88" y="78"/>
                    </a:lnTo>
                    <a:lnTo>
                      <a:pt x="83" y="77"/>
                    </a:lnTo>
                    <a:lnTo>
                      <a:pt x="79" y="80"/>
                    </a:lnTo>
                    <a:lnTo>
                      <a:pt x="76" y="83"/>
                    </a:lnTo>
                    <a:lnTo>
                      <a:pt x="72" y="85"/>
                    </a:lnTo>
                    <a:lnTo>
                      <a:pt x="68" y="88"/>
                    </a:lnTo>
                    <a:lnTo>
                      <a:pt x="61" y="90"/>
                    </a:lnTo>
                    <a:lnTo>
                      <a:pt x="54" y="91"/>
                    </a:lnTo>
                    <a:lnTo>
                      <a:pt x="49" y="91"/>
                    </a:lnTo>
                    <a:lnTo>
                      <a:pt x="45" y="91"/>
                    </a:lnTo>
                    <a:lnTo>
                      <a:pt x="39" y="91"/>
                    </a:lnTo>
                    <a:lnTo>
                      <a:pt x="32" y="89"/>
                    </a:lnTo>
                    <a:lnTo>
                      <a:pt x="24" y="85"/>
                    </a:lnTo>
                    <a:lnTo>
                      <a:pt x="18" y="82"/>
                    </a:lnTo>
                    <a:lnTo>
                      <a:pt x="19" y="78"/>
                    </a:lnTo>
                    <a:lnTo>
                      <a:pt x="25" y="77"/>
                    </a:lnTo>
                    <a:lnTo>
                      <a:pt x="32" y="77"/>
                    </a:lnTo>
                    <a:lnTo>
                      <a:pt x="38" y="77"/>
                    </a:lnTo>
                    <a:lnTo>
                      <a:pt x="43" y="75"/>
                    </a:lnTo>
                    <a:lnTo>
                      <a:pt x="48" y="70"/>
                    </a:lnTo>
                    <a:lnTo>
                      <a:pt x="49" y="64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35" y="65"/>
                    </a:lnTo>
                    <a:lnTo>
                      <a:pt x="32" y="67"/>
                    </a:lnTo>
                    <a:lnTo>
                      <a:pt x="27" y="67"/>
                    </a:lnTo>
                    <a:lnTo>
                      <a:pt x="20" y="62"/>
                    </a:lnTo>
                    <a:lnTo>
                      <a:pt x="14" y="57"/>
                    </a:lnTo>
                    <a:lnTo>
                      <a:pt x="8" y="53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14" y="22"/>
                    </a:lnTo>
                    <a:lnTo>
                      <a:pt x="15" y="20"/>
                    </a:lnTo>
                    <a:lnTo>
                      <a:pt x="18" y="14"/>
                    </a:lnTo>
                    <a:lnTo>
                      <a:pt x="23" y="7"/>
                    </a:lnTo>
                    <a:lnTo>
                      <a:pt x="25" y="4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5" y="2"/>
                    </a:lnTo>
                    <a:lnTo>
                      <a:pt x="46" y="5"/>
                    </a:lnTo>
                    <a:lnTo>
                      <a:pt x="45" y="8"/>
                    </a:lnTo>
                    <a:lnTo>
                      <a:pt x="46" y="13"/>
                    </a:lnTo>
                    <a:lnTo>
                      <a:pt x="50" y="15"/>
                    </a:lnTo>
                    <a:lnTo>
                      <a:pt x="55" y="19"/>
                    </a:lnTo>
                    <a:lnTo>
                      <a:pt x="56" y="23"/>
                    </a:lnTo>
                    <a:lnTo>
                      <a:pt x="56" y="28"/>
                    </a:lnTo>
                    <a:lnTo>
                      <a:pt x="61" y="31"/>
                    </a:lnTo>
                    <a:lnTo>
                      <a:pt x="65" y="35"/>
                    </a:lnTo>
                    <a:lnTo>
                      <a:pt x="68" y="39"/>
                    </a:lnTo>
                    <a:lnTo>
                      <a:pt x="68" y="44"/>
                    </a:lnTo>
                    <a:lnTo>
                      <a:pt x="68" y="47"/>
                    </a:lnTo>
                    <a:lnTo>
                      <a:pt x="70" y="50"/>
                    </a:lnTo>
                    <a:lnTo>
                      <a:pt x="75" y="52"/>
                    </a:lnTo>
                    <a:lnTo>
                      <a:pt x="80" y="55"/>
                    </a:lnTo>
                    <a:lnTo>
                      <a:pt x="86" y="59"/>
                    </a:lnTo>
                    <a:lnTo>
                      <a:pt x="90" y="59"/>
                    </a:lnTo>
                    <a:lnTo>
                      <a:pt x="91" y="54"/>
                    </a:lnTo>
                    <a:lnTo>
                      <a:pt x="91" y="47"/>
                    </a:lnTo>
                    <a:lnTo>
                      <a:pt x="91" y="42"/>
                    </a:lnTo>
                    <a:lnTo>
                      <a:pt x="91" y="37"/>
                    </a:lnTo>
                    <a:lnTo>
                      <a:pt x="91" y="32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5" y="29"/>
                    </a:lnTo>
                    <a:lnTo>
                      <a:pt x="84" y="24"/>
                    </a:lnTo>
                    <a:lnTo>
                      <a:pt x="84" y="19"/>
                    </a:lnTo>
                    <a:lnTo>
                      <a:pt x="84" y="14"/>
                    </a:lnTo>
                    <a:lnTo>
                      <a:pt x="85" y="11"/>
                    </a:lnTo>
                    <a:lnTo>
                      <a:pt x="88" y="8"/>
                    </a:lnTo>
                    <a:lnTo>
                      <a:pt x="94" y="6"/>
                    </a:lnTo>
                    <a:lnTo>
                      <a:pt x="99" y="4"/>
                    </a:lnTo>
                    <a:lnTo>
                      <a:pt x="103" y="1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FCF6DDF5-47DD-B047-9429-54842EAA1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667" y="1255030"/>
                <a:ext cx="131220" cy="73927"/>
              </a:xfrm>
              <a:custGeom>
                <a:avLst/>
                <a:gdLst>
                  <a:gd name="T0" fmla="*/ 2147483647 w 102"/>
                  <a:gd name="T1" fmla="*/ 2147483647 h 60"/>
                  <a:gd name="T2" fmla="*/ 2147483647 w 102"/>
                  <a:gd name="T3" fmla="*/ 2147483647 h 60"/>
                  <a:gd name="T4" fmla="*/ 2147483647 w 102"/>
                  <a:gd name="T5" fmla="*/ 2147483647 h 60"/>
                  <a:gd name="T6" fmla="*/ 2147483647 w 102"/>
                  <a:gd name="T7" fmla="*/ 2147483647 h 60"/>
                  <a:gd name="T8" fmla="*/ 2147483647 w 102"/>
                  <a:gd name="T9" fmla="*/ 2147483647 h 60"/>
                  <a:gd name="T10" fmla="*/ 2147483647 w 102"/>
                  <a:gd name="T11" fmla="*/ 2147483647 h 60"/>
                  <a:gd name="T12" fmla="*/ 2147483647 w 102"/>
                  <a:gd name="T13" fmla="*/ 2147483647 h 60"/>
                  <a:gd name="T14" fmla="*/ 2147483647 w 102"/>
                  <a:gd name="T15" fmla="*/ 2147483647 h 60"/>
                  <a:gd name="T16" fmla="*/ 2147483647 w 102"/>
                  <a:gd name="T17" fmla="*/ 2147483647 h 60"/>
                  <a:gd name="T18" fmla="*/ 2147483647 w 102"/>
                  <a:gd name="T19" fmla="*/ 2147483647 h 60"/>
                  <a:gd name="T20" fmla="*/ 2147483647 w 102"/>
                  <a:gd name="T21" fmla="*/ 2147483647 h 60"/>
                  <a:gd name="T22" fmla="*/ 2147483647 w 102"/>
                  <a:gd name="T23" fmla="*/ 2147483647 h 60"/>
                  <a:gd name="T24" fmla="*/ 2147483647 w 102"/>
                  <a:gd name="T25" fmla="*/ 2147483647 h 60"/>
                  <a:gd name="T26" fmla="*/ 2147483647 w 102"/>
                  <a:gd name="T27" fmla="*/ 2147483647 h 60"/>
                  <a:gd name="T28" fmla="*/ 2147483647 w 102"/>
                  <a:gd name="T29" fmla="*/ 2147483647 h 60"/>
                  <a:gd name="T30" fmla="*/ 2147483647 w 102"/>
                  <a:gd name="T31" fmla="*/ 2147483647 h 60"/>
                  <a:gd name="T32" fmla="*/ 2147483647 w 102"/>
                  <a:gd name="T33" fmla="*/ 2147483647 h 60"/>
                  <a:gd name="T34" fmla="*/ 2147483647 w 102"/>
                  <a:gd name="T35" fmla="*/ 2147483647 h 60"/>
                  <a:gd name="T36" fmla="*/ 2147483647 w 102"/>
                  <a:gd name="T37" fmla="*/ 2147483647 h 60"/>
                  <a:gd name="T38" fmla="*/ 2147483647 w 102"/>
                  <a:gd name="T39" fmla="*/ 2147483647 h 60"/>
                  <a:gd name="T40" fmla="*/ 2147483647 w 102"/>
                  <a:gd name="T41" fmla="*/ 2147483647 h 60"/>
                  <a:gd name="T42" fmla="*/ 2147483647 w 102"/>
                  <a:gd name="T43" fmla="*/ 2147483647 h 60"/>
                  <a:gd name="T44" fmla="*/ 2147483647 w 102"/>
                  <a:gd name="T45" fmla="*/ 2147483647 h 60"/>
                  <a:gd name="T46" fmla="*/ 0 w 102"/>
                  <a:gd name="T47" fmla="*/ 2147483647 h 60"/>
                  <a:gd name="T48" fmla="*/ 2147483647 w 102"/>
                  <a:gd name="T49" fmla="*/ 2147483647 h 60"/>
                  <a:gd name="T50" fmla="*/ 2147483647 w 102"/>
                  <a:gd name="T51" fmla="*/ 2147483647 h 60"/>
                  <a:gd name="T52" fmla="*/ 2147483647 w 102"/>
                  <a:gd name="T53" fmla="*/ 2147483647 h 60"/>
                  <a:gd name="T54" fmla="*/ 2147483647 w 102"/>
                  <a:gd name="T55" fmla="*/ 2147483647 h 60"/>
                  <a:gd name="T56" fmla="*/ 2147483647 w 102"/>
                  <a:gd name="T57" fmla="*/ 2147483647 h 60"/>
                  <a:gd name="T58" fmla="*/ 2147483647 w 102"/>
                  <a:gd name="T59" fmla="*/ 2147483647 h 60"/>
                  <a:gd name="T60" fmla="*/ 2147483647 w 102"/>
                  <a:gd name="T61" fmla="*/ 2147483647 h 60"/>
                  <a:gd name="T62" fmla="*/ 2147483647 w 102"/>
                  <a:gd name="T63" fmla="*/ 2147483647 h 60"/>
                  <a:gd name="T64" fmla="*/ 2147483647 w 102"/>
                  <a:gd name="T65" fmla="*/ 0 h 60"/>
                  <a:gd name="T66" fmla="*/ 2147483647 w 102"/>
                  <a:gd name="T67" fmla="*/ 0 h 60"/>
                  <a:gd name="T68" fmla="*/ 2147483647 w 102"/>
                  <a:gd name="T69" fmla="*/ 0 h 60"/>
                  <a:gd name="T70" fmla="*/ 2147483647 w 102"/>
                  <a:gd name="T71" fmla="*/ 0 h 60"/>
                  <a:gd name="T72" fmla="*/ 2147483647 w 102"/>
                  <a:gd name="T73" fmla="*/ 0 h 60"/>
                  <a:gd name="T74" fmla="*/ 2147483647 w 102"/>
                  <a:gd name="T75" fmla="*/ 0 h 60"/>
                  <a:gd name="T76" fmla="*/ 2147483647 w 102"/>
                  <a:gd name="T77" fmla="*/ 2147483647 h 60"/>
                  <a:gd name="T78" fmla="*/ 2147483647 w 102"/>
                  <a:gd name="T79" fmla="*/ 2147483647 h 60"/>
                  <a:gd name="T80" fmla="*/ 2147483647 w 102"/>
                  <a:gd name="T81" fmla="*/ 2147483647 h 60"/>
                  <a:gd name="T82" fmla="*/ 2147483647 w 102"/>
                  <a:gd name="T83" fmla="*/ 2147483647 h 60"/>
                  <a:gd name="T84" fmla="*/ 2147483647 w 102"/>
                  <a:gd name="T85" fmla="*/ 2147483647 h 60"/>
                  <a:gd name="T86" fmla="*/ 2147483647 w 102"/>
                  <a:gd name="T87" fmla="*/ 2147483647 h 60"/>
                  <a:gd name="T88" fmla="*/ 2147483647 w 102"/>
                  <a:gd name="T89" fmla="*/ 2147483647 h 60"/>
                  <a:gd name="T90" fmla="*/ 2147483647 w 102"/>
                  <a:gd name="T91" fmla="*/ 2147483647 h 60"/>
                  <a:gd name="T92" fmla="*/ 2147483647 w 102"/>
                  <a:gd name="T93" fmla="*/ 2147483647 h 60"/>
                  <a:gd name="T94" fmla="*/ 2147483647 w 102"/>
                  <a:gd name="T95" fmla="*/ 2147483647 h 60"/>
                  <a:gd name="T96" fmla="*/ 2147483647 w 102"/>
                  <a:gd name="T97" fmla="*/ 2147483647 h 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02" h="60">
                    <a:moveTo>
                      <a:pt x="76" y="40"/>
                    </a:moveTo>
                    <a:lnTo>
                      <a:pt x="75" y="41"/>
                    </a:lnTo>
                    <a:lnTo>
                      <a:pt x="72" y="45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5"/>
                    </a:lnTo>
                    <a:lnTo>
                      <a:pt x="61" y="30"/>
                    </a:lnTo>
                    <a:lnTo>
                      <a:pt x="58" y="27"/>
                    </a:lnTo>
                    <a:lnTo>
                      <a:pt x="56" y="31"/>
                    </a:lnTo>
                    <a:lnTo>
                      <a:pt x="55" y="38"/>
                    </a:lnTo>
                    <a:lnTo>
                      <a:pt x="55" y="44"/>
                    </a:lnTo>
                    <a:lnTo>
                      <a:pt x="53" y="47"/>
                    </a:lnTo>
                    <a:lnTo>
                      <a:pt x="48" y="47"/>
                    </a:lnTo>
                    <a:lnTo>
                      <a:pt x="42" y="47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7" y="57"/>
                    </a:lnTo>
                    <a:lnTo>
                      <a:pt x="33" y="54"/>
                    </a:lnTo>
                    <a:lnTo>
                      <a:pt x="27" y="50"/>
                    </a:lnTo>
                    <a:lnTo>
                      <a:pt x="22" y="48"/>
                    </a:lnTo>
                    <a:lnTo>
                      <a:pt x="15" y="48"/>
                    </a:lnTo>
                    <a:lnTo>
                      <a:pt x="6" y="48"/>
                    </a:lnTo>
                    <a:lnTo>
                      <a:pt x="0" y="46"/>
                    </a:lnTo>
                    <a:lnTo>
                      <a:pt x="4" y="40"/>
                    </a:lnTo>
                    <a:lnTo>
                      <a:pt x="11" y="34"/>
                    </a:lnTo>
                    <a:lnTo>
                      <a:pt x="17" y="30"/>
                    </a:lnTo>
                    <a:lnTo>
                      <a:pt x="23" y="25"/>
                    </a:lnTo>
                    <a:lnTo>
                      <a:pt x="35" y="19"/>
                    </a:lnTo>
                    <a:lnTo>
                      <a:pt x="46" y="12"/>
                    </a:lnTo>
                    <a:lnTo>
                      <a:pt x="55" y="7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2"/>
                    </a:lnTo>
                    <a:lnTo>
                      <a:pt x="102" y="6"/>
                    </a:lnTo>
                    <a:lnTo>
                      <a:pt x="99" y="10"/>
                    </a:lnTo>
                    <a:lnTo>
                      <a:pt x="95" y="15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1" y="24"/>
                    </a:lnTo>
                    <a:lnTo>
                      <a:pt x="89" y="31"/>
                    </a:lnTo>
                    <a:lnTo>
                      <a:pt x="86" y="35"/>
                    </a:lnTo>
                    <a:lnTo>
                      <a:pt x="81" y="39"/>
                    </a:lnTo>
                    <a:lnTo>
                      <a:pt x="76" y="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CE57AF4C-88D6-184D-A474-D3607FA2F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301" y="1328957"/>
                <a:ext cx="110300" cy="96672"/>
              </a:xfrm>
              <a:custGeom>
                <a:avLst/>
                <a:gdLst>
                  <a:gd name="T0" fmla="*/ 2147483647 w 86"/>
                  <a:gd name="T1" fmla="*/ 2147483647 h 80"/>
                  <a:gd name="T2" fmla="*/ 2147483647 w 86"/>
                  <a:gd name="T3" fmla="*/ 0 h 80"/>
                  <a:gd name="T4" fmla="*/ 2147483647 w 86"/>
                  <a:gd name="T5" fmla="*/ 2147483647 h 80"/>
                  <a:gd name="T6" fmla="*/ 2147483647 w 86"/>
                  <a:gd name="T7" fmla="*/ 2147483647 h 80"/>
                  <a:gd name="T8" fmla="*/ 2147483647 w 86"/>
                  <a:gd name="T9" fmla="*/ 2147483647 h 80"/>
                  <a:gd name="T10" fmla="*/ 2147483647 w 86"/>
                  <a:gd name="T11" fmla="*/ 2147483647 h 80"/>
                  <a:gd name="T12" fmla="*/ 2147483647 w 86"/>
                  <a:gd name="T13" fmla="*/ 2147483647 h 80"/>
                  <a:gd name="T14" fmla="*/ 2147483647 w 86"/>
                  <a:gd name="T15" fmla="*/ 2147483647 h 80"/>
                  <a:gd name="T16" fmla="*/ 2147483647 w 86"/>
                  <a:gd name="T17" fmla="*/ 2147483647 h 80"/>
                  <a:gd name="T18" fmla="*/ 2147483647 w 86"/>
                  <a:gd name="T19" fmla="*/ 2147483647 h 80"/>
                  <a:gd name="T20" fmla="*/ 2147483647 w 86"/>
                  <a:gd name="T21" fmla="*/ 2147483647 h 80"/>
                  <a:gd name="T22" fmla="*/ 2147483647 w 86"/>
                  <a:gd name="T23" fmla="*/ 2147483647 h 80"/>
                  <a:gd name="T24" fmla="*/ 2147483647 w 86"/>
                  <a:gd name="T25" fmla="*/ 2147483647 h 80"/>
                  <a:gd name="T26" fmla="*/ 2147483647 w 86"/>
                  <a:gd name="T27" fmla="*/ 2147483647 h 80"/>
                  <a:gd name="T28" fmla="*/ 2147483647 w 86"/>
                  <a:gd name="T29" fmla="*/ 2147483647 h 80"/>
                  <a:gd name="T30" fmla="*/ 2147483647 w 86"/>
                  <a:gd name="T31" fmla="*/ 2147483647 h 80"/>
                  <a:gd name="T32" fmla="*/ 2147483647 w 86"/>
                  <a:gd name="T33" fmla="*/ 2147483647 h 80"/>
                  <a:gd name="T34" fmla="*/ 2147483647 w 86"/>
                  <a:gd name="T35" fmla="*/ 2147483647 h 80"/>
                  <a:gd name="T36" fmla="*/ 2147483647 w 86"/>
                  <a:gd name="T37" fmla="*/ 2147483647 h 80"/>
                  <a:gd name="T38" fmla="*/ 2147483647 w 86"/>
                  <a:gd name="T39" fmla="*/ 2147483647 h 80"/>
                  <a:gd name="T40" fmla="*/ 2147483647 w 86"/>
                  <a:gd name="T41" fmla="*/ 2147483647 h 80"/>
                  <a:gd name="T42" fmla="*/ 2147483647 w 86"/>
                  <a:gd name="T43" fmla="*/ 2147483647 h 80"/>
                  <a:gd name="T44" fmla="*/ 2147483647 w 86"/>
                  <a:gd name="T45" fmla="*/ 2147483647 h 80"/>
                  <a:gd name="T46" fmla="*/ 2147483647 w 86"/>
                  <a:gd name="T47" fmla="*/ 2147483647 h 80"/>
                  <a:gd name="T48" fmla="*/ 2147483647 w 86"/>
                  <a:gd name="T49" fmla="*/ 2147483647 h 80"/>
                  <a:gd name="T50" fmla="*/ 2147483647 w 86"/>
                  <a:gd name="T51" fmla="*/ 2147483647 h 80"/>
                  <a:gd name="T52" fmla="*/ 2147483647 w 86"/>
                  <a:gd name="T53" fmla="*/ 2147483647 h 80"/>
                  <a:gd name="T54" fmla="*/ 2147483647 w 86"/>
                  <a:gd name="T55" fmla="*/ 2147483647 h 80"/>
                  <a:gd name="T56" fmla="*/ 2147483647 w 86"/>
                  <a:gd name="T57" fmla="*/ 2147483647 h 80"/>
                  <a:gd name="T58" fmla="*/ 2147483647 w 86"/>
                  <a:gd name="T59" fmla="*/ 2147483647 h 80"/>
                  <a:gd name="T60" fmla="*/ 2147483647 w 86"/>
                  <a:gd name="T61" fmla="*/ 2147483647 h 80"/>
                  <a:gd name="T62" fmla="*/ 2147483647 w 86"/>
                  <a:gd name="T63" fmla="*/ 2147483647 h 80"/>
                  <a:gd name="T64" fmla="*/ 2147483647 w 86"/>
                  <a:gd name="T65" fmla="*/ 2147483647 h 80"/>
                  <a:gd name="T66" fmla="*/ 2147483647 w 86"/>
                  <a:gd name="T67" fmla="*/ 2147483647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6" h="80">
                    <a:moveTo>
                      <a:pt x="20" y="16"/>
                    </a:moveTo>
                    <a:lnTo>
                      <a:pt x="17" y="12"/>
                    </a:lnTo>
                    <a:lnTo>
                      <a:pt x="10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2" y="15"/>
                    </a:lnTo>
                    <a:lnTo>
                      <a:pt x="3" y="22"/>
                    </a:lnTo>
                    <a:lnTo>
                      <a:pt x="4" y="27"/>
                    </a:lnTo>
                    <a:lnTo>
                      <a:pt x="5" y="33"/>
                    </a:lnTo>
                    <a:lnTo>
                      <a:pt x="8" y="38"/>
                    </a:lnTo>
                    <a:lnTo>
                      <a:pt x="11" y="41"/>
                    </a:lnTo>
                    <a:lnTo>
                      <a:pt x="15" y="42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4" y="43"/>
                    </a:lnTo>
                    <a:lnTo>
                      <a:pt x="23" y="47"/>
                    </a:lnTo>
                    <a:lnTo>
                      <a:pt x="20" y="52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31" y="54"/>
                    </a:lnTo>
                    <a:lnTo>
                      <a:pt x="38" y="53"/>
                    </a:lnTo>
                    <a:lnTo>
                      <a:pt x="41" y="53"/>
                    </a:lnTo>
                    <a:lnTo>
                      <a:pt x="42" y="54"/>
                    </a:lnTo>
                    <a:lnTo>
                      <a:pt x="42" y="58"/>
                    </a:lnTo>
                    <a:lnTo>
                      <a:pt x="40" y="65"/>
                    </a:lnTo>
                    <a:lnTo>
                      <a:pt x="38" y="73"/>
                    </a:lnTo>
                    <a:lnTo>
                      <a:pt x="38" y="79"/>
                    </a:lnTo>
                    <a:lnTo>
                      <a:pt x="43" y="80"/>
                    </a:lnTo>
                    <a:lnTo>
                      <a:pt x="54" y="77"/>
                    </a:lnTo>
                    <a:lnTo>
                      <a:pt x="64" y="72"/>
                    </a:lnTo>
                    <a:lnTo>
                      <a:pt x="72" y="66"/>
                    </a:lnTo>
                    <a:lnTo>
                      <a:pt x="76" y="64"/>
                    </a:lnTo>
                    <a:lnTo>
                      <a:pt x="75" y="62"/>
                    </a:lnTo>
                    <a:lnTo>
                      <a:pt x="72" y="57"/>
                    </a:lnTo>
                    <a:lnTo>
                      <a:pt x="72" y="54"/>
                    </a:lnTo>
                    <a:lnTo>
                      <a:pt x="75" y="54"/>
                    </a:lnTo>
                    <a:lnTo>
                      <a:pt x="79" y="56"/>
                    </a:lnTo>
                    <a:lnTo>
                      <a:pt x="84" y="58"/>
                    </a:lnTo>
                    <a:lnTo>
                      <a:pt x="86" y="57"/>
                    </a:lnTo>
                    <a:lnTo>
                      <a:pt x="83" y="50"/>
                    </a:lnTo>
                    <a:lnTo>
                      <a:pt x="77" y="42"/>
                    </a:lnTo>
                    <a:lnTo>
                      <a:pt x="72" y="39"/>
                    </a:lnTo>
                    <a:lnTo>
                      <a:pt x="71" y="37"/>
                    </a:lnTo>
                    <a:lnTo>
                      <a:pt x="72" y="31"/>
                    </a:lnTo>
                    <a:lnTo>
                      <a:pt x="76" y="22"/>
                    </a:lnTo>
                    <a:lnTo>
                      <a:pt x="77" y="15"/>
                    </a:lnTo>
                    <a:lnTo>
                      <a:pt x="76" y="9"/>
                    </a:lnTo>
                    <a:lnTo>
                      <a:pt x="71" y="7"/>
                    </a:lnTo>
                    <a:lnTo>
                      <a:pt x="65" y="8"/>
                    </a:lnTo>
                    <a:lnTo>
                      <a:pt x="64" y="10"/>
                    </a:lnTo>
                    <a:lnTo>
                      <a:pt x="63" y="12"/>
                    </a:lnTo>
                    <a:lnTo>
                      <a:pt x="60" y="11"/>
                    </a:lnTo>
                    <a:lnTo>
                      <a:pt x="55" y="8"/>
                    </a:lnTo>
                    <a:lnTo>
                      <a:pt x="50" y="3"/>
                    </a:lnTo>
                    <a:lnTo>
                      <a:pt x="47" y="2"/>
                    </a:lnTo>
                    <a:lnTo>
                      <a:pt x="45" y="3"/>
                    </a:lnTo>
                    <a:lnTo>
                      <a:pt x="45" y="7"/>
                    </a:lnTo>
                    <a:lnTo>
                      <a:pt x="47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3" y="15"/>
                    </a:lnTo>
                    <a:lnTo>
                      <a:pt x="39" y="11"/>
                    </a:lnTo>
                    <a:lnTo>
                      <a:pt x="35" y="9"/>
                    </a:lnTo>
                    <a:lnTo>
                      <a:pt x="32" y="11"/>
                    </a:lnTo>
                    <a:lnTo>
                      <a:pt x="28" y="15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190F78B-2F1A-AE47-A4CE-872EFCFDE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503" y="1387718"/>
                <a:ext cx="43739" cy="54972"/>
              </a:xfrm>
              <a:custGeom>
                <a:avLst/>
                <a:gdLst>
                  <a:gd name="T0" fmla="*/ 2147483647 w 34"/>
                  <a:gd name="T1" fmla="*/ 2147483647 h 46"/>
                  <a:gd name="T2" fmla="*/ 2147483647 w 34"/>
                  <a:gd name="T3" fmla="*/ 2147483647 h 46"/>
                  <a:gd name="T4" fmla="*/ 2147483647 w 34"/>
                  <a:gd name="T5" fmla="*/ 2147483647 h 46"/>
                  <a:gd name="T6" fmla="*/ 2147483647 w 34"/>
                  <a:gd name="T7" fmla="*/ 2147483647 h 46"/>
                  <a:gd name="T8" fmla="*/ 2147483647 w 34"/>
                  <a:gd name="T9" fmla="*/ 2147483647 h 46"/>
                  <a:gd name="T10" fmla="*/ 2147483647 w 34"/>
                  <a:gd name="T11" fmla="*/ 2147483647 h 46"/>
                  <a:gd name="T12" fmla="*/ 2147483647 w 34"/>
                  <a:gd name="T13" fmla="*/ 2147483647 h 46"/>
                  <a:gd name="T14" fmla="*/ 0 w 34"/>
                  <a:gd name="T15" fmla="*/ 2147483647 h 46"/>
                  <a:gd name="T16" fmla="*/ 2147483647 w 34"/>
                  <a:gd name="T17" fmla="*/ 2147483647 h 46"/>
                  <a:gd name="T18" fmla="*/ 2147483647 w 34"/>
                  <a:gd name="T19" fmla="*/ 2147483647 h 46"/>
                  <a:gd name="T20" fmla="*/ 2147483647 w 34"/>
                  <a:gd name="T21" fmla="*/ 2147483647 h 46"/>
                  <a:gd name="T22" fmla="*/ 2147483647 w 34"/>
                  <a:gd name="T23" fmla="*/ 2147483647 h 46"/>
                  <a:gd name="T24" fmla="*/ 2147483647 w 34"/>
                  <a:gd name="T25" fmla="*/ 2147483647 h 46"/>
                  <a:gd name="T26" fmla="*/ 2147483647 w 34"/>
                  <a:gd name="T27" fmla="*/ 2147483647 h 46"/>
                  <a:gd name="T28" fmla="*/ 2147483647 w 34"/>
                  <a:gd name="T29" fmla="*/ 2147483647 h 46"/>
                  <a:gd name="T30" fmla="*/ 2147483647 w 34"/>
                  <a:gd name="T31" fmla="*/ 2147483647 h 46"/>
                  <a:gd name="T32" fmla="*/ 2147483647 w 34"/>
                  <a:gd name="T33" fmla="*/ 2147483647 h 46"/>
                  <a:gd name="T34" fmla="*/ 2147483647 w 34"/>
                  <a:gd name="T35" fmla="*/ 2147483647 h 46"/>
                  <a:gd name="T36" fmla="*/ 2147483647 w 34"/>
                  <a:gd name="T37" fmla="*/ 2147483647 h 46"/>
                  <a:gd name="T38" fmla="*/ 2147483647 w 34"/>
                  <a:gd name="T39" fmla="*/ 2147483647 h 46"/>
                  <a:gd name="T40" fmla="*/ 2147483647 w 34"/>
                  <a:gd name="T41" fmla="*/ 2147483647 h 46"/>
                  <a:gd name="T42" fmla="*/ 2147483647 w 34"/>
                  <a:gd name="T43" fmla="*/ 2147483647 h 46"/>
                  <a:gd name="T44" fmla="*/ 2147483647 w 34"/>
                  <a:gd name="T45" fmla="*/ 2147483647 h 46"/>
                  <a:gd name="T46" fmla="*/ 2147483647 w 34"/>
                  <a:gd name="T47" fmla="*/ 2147483647 h 46"/>
                  <a:gd name="T48" fmla="*/ 2147483647 w 34"/>
                  <a:gd name="T49" fmla="*/ 0 h 46"/>
                  <a:gd name="T50" fmla="*/ 2147483647 w 34"/>
                  <a:gd name="T51" fmla="*/ 0 h 46"/>
                  <a:gd name="T52" fmla="*/ 2147483647 w 34"/>
                  <a:gd name="T53" fmla="*/ 0 h 46"/>
                  <a:gd name="T54" fmla="*/ 2147483647 w 34"/>
                  <a:gd name="T55" fmla="*/ 2147483647 h 46"/>
                  <a:gd name="T56" fmla="*/ 2147483647 w 34"/>
                  <a:gd name="T57" fmla="*/ 2147483647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4" h="46">
                    <a:moveTo>
                      <a:pt x="14" y="4"/>
                    </a:moveTo>
                    <a:lnTo>
                      <a:pt x="14" y="5"/>
                    </a:lnTo>
                    <a:lnTo>
                      <a:pt x="13" y="7"/>
                    </a:lnTo>
                    <a:lnTo>
                      <a:pt x="11" y="12"/>
                    </a:lnTo>
                    <a:lnTo>
                      <a:pt x="7" y="15"/>
                    </a:lnTo>
                    <a:lnTo>
                      <a:pt x="4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7" y="35"/>
                    </a:lnTo>
                    <a:lnTo>
                      <a:pt x="12" y="37"/>
                    </a:lnTo>
                    <a:lnTo>
                      <a:pt x="16" y="40"/>
                    </a:lnTo>
                    <a:lnTo>
                      <a:pt x="19" y="44"/>
                    </a:lnTo>
                    <a:lnTo>
                      <a:pt x="22" y="46"/>
                    </a:lnTo>
                    <a:lnTo>
                      <a:pt x="27" y="44"/>
                    </a:lnTo>
                    <a:lnTo>
                      <a:pt x="31" y="40"/>
                    </a:lnTo>
                    <a:lnTo>
                      <a:pt x="34" y="35"/>
                    </a:lnTo>
                    <a:lnTo>
                      <a:pt x="34" y="29"/>
                    </a:lnTo>
                    <a:lnTo>
                      <a:pt x="33" y="24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F2A89A3-6BAE-ED46-9F7F-E763C9DC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093" y="1311896"/>
                <a:ext cx="258634" cy="123211"/>
              </a:xfrm>
              <a:custGeom>
                <a:avLst/>
                <a:gdLst>
                  <a:gd name="T0" fmla="*/ 2147483647 w 202"/>
                  <a:gd name="T1" fmla="*/ 2147483647 h 100"/>
                  <a:gd name="T2" fmla="*/ 2147483647 w 202"/>
                  <a:gd name="T3" fmla="*/ 2147483647 h 100"/>
                  <a:gd name="T4" fmla="*/ 2147483647 w 202"/>
                  <a:gd name="T5" fmla="*/ 2147483647 h 100"/>
                  <a:gd name="T6" fmla="*/ 2147483647 w 202"/>
                  <a:gd name="T7" fmla="*/ 2147483647 h 100"/>
                  <a:gd name="T8" fmla="*/ 2147483647 w 202"/>
                  <a:gd name="T9" fmla="*/ 2147483647 h 100"/>
                  <a:gd name="T10" fmla="*/ 2147483647 w 202"/>
                  <a:gd name="T11" fmla="*/ 2147483647 h 100"/>
                  <a:gd name="T12" fmla="*/ 2147483647 w 202"/>
                  <a:gd name="T13" fmla="*/ 2147483647 h 100"/>
                  <a:gd name="T14" fmla="*/ 2147483647 w 202"/>
                  <a:gd name="T15" fmla="*/ 2147483647 h 100"/>
                  <a:gd name="T16" fmla="*/ 2147483647 w 202"/>
                  <a:gd name="T17" fmla="*/ 2147483647 h 100"/>
                  <a:gd name="T18" fmla="*/ 2147483647 w 202"/>
                  <a:gd name="T19" fmla="*/ 2147483647 h 100"/>
                  <a:gd name="T20" fmla="*/ 2147483647 w 202"/>
                  <a:gd name="T21" fmla="*/ 2147483647 h 100"/>
                  <a:gd name="T22" fmla="*/ 2147483647 w 202"/>
                  <a:gd name="T23" fmla="*/ 2147483647 h 100"/>
                  <a:gd name="T24" fmla="*/ 2147483647 w 202"/>
                  <a:gd name="T25" fmla="*/ 2147483647 h 100"/>
                  <a:gd name="T26" fmla="*/ 2147483647 w 202"/>
                  <a:gd name="T27" fmla="*/ 2147483647 h 100"/>
                  <a:gd name="T28" fmla="*/ 2147483647 w 202"/>
                  <a:gd name="T29" fmla="*/ 2147483647 h 100"/>
                  <a:gd name="T30" fmla="*/ 2147483647 w 202"/>
                  <a:gd name="T31" fmla="*/ 2147483647 h 100"/>
                  <a:gd name="T32" fmla="*/ 2147483647 w 202"/>
                  <a:gd name="T33" fmla="*/ 2147483647 h 100"/>
                  <a:gd name="T34" fmla="*/ 2147483647 w 202"/>
                  <a:gd name="T35" fmla="*/ 2147483647 h 100"/>
                  <a:gd name="T36" fmla="*/ 2147483647 w 202"/>
                  <a:gd name="T37" fmla="*/ 2147483647 h 100"/>
                  <a:gd name="T38" fmla="*/ 2147483647 w 202"/>
                  <a:gd name="T39" fmla="*/ 2147483647 h 100"/>
                  <a:gd name="T40" fmla="*/ 2147483647 w 202"/>
                  <a:gd name="T41" fmla="*/ 2147483647 h 100"/>
                  <a:gd name="T42" fmla="*/ 2147483647 w 202"/>
                  <a:gd name="T43" fmla="*/ 2147483647 h 100"/>
                  <a:gd name="T44" fmla="*/ 2147483647 w 202"/>
                  <a:gd name="T45" fmla="*/ 2147483647 h 100"/>
                  <a:gd name="T46" fmla="*/ 2147483647 w 202"/>
                  <a:gd name="T47" fmla="*/ 2147483647 h 100"/>
                  <a:gd name="T48" fmla="*/ 2147483647 w 202"/>
                  <a:gd name="T49" fmla="*/ 2147483647 h 100"/>
                  <a:gd name="T50" fmla="*/ 2147483647 w 202"/>
                  <a:gd name="T51" fmla="*/ 2147483647 h 100"/>
                  <a:gd name="T52" fmla="*/ 2147483647 w 202"/>
                  <a:gd name="T53" fmla="*/ 2147483647 h 100"/>
                  <a:gd name="T54" fmla="*/ 0 w 202"/>
                  <a:gd name="T55" fmla="*/ 2147483647 h 100"/>
                  <a:gd name="T56" fmla="*/ 2147483647 w 202"/>
                  <a:gd name="T57" fmla="*/ 2147483647 h 100"/>
                  <a:gd name="T58" fmla="*/ 2147483647 w 202"/>
                  <a:gd name="T59" fmla="*/ 0 h 100"/>
                  <a:gd name="T60" fmla="*/ 2147483647 w 202"/>
                  <a:gd name="T61" fmla="*/ 2147483647 h 100"/>
                  <a:gd name="T62" fmla="*/ 2147483647 w 202"/>
                  <a:gd name="T63" fmla="*/ 2147483647 h 100"/>
                  <a:gd name="T64" fmla="*/ 2147483647 w 202"/>
                  <a:gd name="T65" fmla="*/ 2147483647 h 100"/>
                  <a:gd name="T66" fmla="*/ 2147483647 w 202"/>
                  <a:gd name="T67" fmla="*/ 2147483647 h 100"/>
                  <a:gd name="T68" fmla="*/ 2147483647 w 202"/>
                  <a:gd name="T69" fmla="*/ 2147483647 h 100"/>
                  <a:gd name="T70" fmla="*/ 2147483647 w 202"/>
                  <a:gd name="T71" fmla="*/ 2147483647 h 100"/>
                  <a:gd name="T72" fmla="*/ 2147483647 w 202"/>
                  <a:gd name="T73" fmla="*/ 2147483647 h 100"/>
                  <a:gd name="T74" fmla="*/ 2147483647 w 202"/>
                  <a:gd name="T75" fmla="*/ 2147483647 h 100"/>
                  <a:gd name="T76" fmla="*/ 2147483647 w 202"/>
                  <a:gd name="T77" fmla="*/ 2147483647 h 100"/>
                  <a:gd name="T78" fmla="*/ 2147483647 w 202"/>
                  <a:gd name="T79" fmla="*/ 2147483647 h 100"/>
                  <a:gd name="T80" fmla="*/ 2147483647 w 202"/>
                  <a:gd name="T81" fmla="*/ 2147483647 h 100"/>
                  <a:gd name="T82" fmla="*/ 2147483647 w 202"/>
                  <a:gd name="T83" fmla="*/ 2147483647 h 100"/>
                  <a:gd name="T84" fmla="*/ 2147483647 w 202"/>
                  <a:gd name="T85" fmla="*/ 2147483647 h 100"/>
                  <a:gd name="T86" fmla="*/ 2147483647 w 202"/>
                  <a:gd name="T87" fmla="*/ 2147483647 h 1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2" h="100">
                    <a:moveTo>
                      <a:pt x="166" y="28"/>
                    </a:moveTo>
                    <a:lnTo>
                      <a:pt x="169" y="29"/>
                    </a:lnTo>
                    <a:lnTo>
                      <a:pt x="176" y="30"/>
                    </a:lnTo>
                    <a:lnTo>
                      <a:pt x="184" y="33"/>
                    </a:lnTo>
                    <a:lnTo>
                      <a:pt x="191" y="37"/>
                    </a:lnTo>
                    <a:lnTo>
                      <a:pt x="196" y="41"/>
                    </a:lnTo>
                    <a:lnTo>
                      <a:pt x="198" y="46"/>
                    </a:lnTo>
                    <a:lnTo>
                      <a:pt x="201" y="52"/>
                    </a:lnTo>
                    <a:lnTo>
                      <a:pt x="201" y="60"/>
                    </a:lnTo>
                    <a:lnTo>
                      <a:pt x="201" y="67"/>
                    </a:lnTo>
                    <a:lnTo>
                      <a:pt x="202" y="69"/>
                    </a:lnTo>
                    <a:lnTo>
                      <a:pt x="201" y="73"/>
                    </a:lnTo>
                    <a:lnTo>
                      <a:pt x="196" y="76"/>
                    </a:lnTo>
                    <a:lnTo>
                      <a:pt x="190" y="81"/>
                    </a:lnTo>
                    <a:lnTo>
                      <a:pt x="186" y="84"/>
                    </a:lnTo>
                    <a:lnTo>
                      <a:pt x="180" y="85"/>
                    </a:lnTo>
                    <a:lnTo>
                      <a:pt x="172" y="85"/>
                    </a:lnTo>
                    <a:lnTo>
                      <a:pt x="166" y="84"/>
                    </a:lnTo>
                    <a:lnTo>
                      <a:pt x="163" y="83"/>
                    </a:lnTo>
                    <a:lnTo>
                      <a:pt x="160" y="84"/>
                    </a:lnTo>
                    <a:lnTo>
                      <a:pt x="156" y="88"/>
                    </a:lnTo>
                    <a:lnTo>
                      <a:pt x="152" y="90"/>
                    </a:lnTo>
                    <a:lnTo>
                      <a:pt x="148" y="91"/>
                    </a:lnTo>
                    <a:lnTo>
                      <a:pt x="142" y="92"/>
                    </a:lnTo>
                    <a:lnTo>
                      <a:pt x="136" y="92"/>
                    </a:lnTo>
                    <a:lnTo>
                      <a:pt x="130" y="93"/>
                    </a:lnTo>
                    <a:lnTo>
                      <a:pt x="125" y="93"/>
                    </a:lnTo>
                    <a:lnTo>
                      <a:pt x="120" y="94"/>
                    </a:lnTo>
                    <a:lnTo>
                      <a:pt x="116" y="96"/>
                    </a:lnTo>
                    <a:lnTo>
                      <a:pt x="111" y="98"/>
                    </a:lnTo>
                    <a:lnTo>
                      <a:pt x="106" y="99"/>
                    </a:lnTo>
                    <a:lnTo>
                      <a:pt x="100" y="100"/>
                    </a:lnTo>
                    <a:lnTo>
                      <a:pt x="92" y="100"/>
                    </a:lnTo>
                    <a:lnTo>
                      <a:pt x="84" y="99"/>
                    </a:lnTo>
                    <a:lnTo>
                      <a:pt x="77" y="99"/>
                    </a:lnTo>
                    <a:lnTo>
                      <a:pt x="73" y="97"/>
                    </a:lnTo>
                    <a:lnTo>
                      <a:pt x="68" y="93"/>
                    </a:lnTo>
                    <a:lnTo>
                      <a:pt x="63" y="90"/>
                    </a:lnTo>
                    <a:lnTo>
                      <a:pt x="58" y="85"/>
                    </a:lnTo>
                    <a:lnTo>
                      <a:pt x="53" y="79"/>
                    </a:lnTo>
                    <a:lnTo>
                      <a:pt x="52" y="71"/>
                    </a:lnTo>
                    <a:lnTo>
                      <a:pt x="53" y="61"/>
                    </a:lnTo>
                    <a:lnTo>
                      <a:pt x="53" y="54"/>
                    </a:lnTo>
                    <a:lnTo>
                      <a:pt x="53" y="48"/>
                    </a:lnTo>
                    <a:lnTo>
                      <a:pt x="51" y="44"/>
                    </a:lnTo>
                    <a:lnTo>
                      <a:pt x="49" y="39"/>
                    </a:lnTo>
                    <a:lnTo>
                      <a:pt x="46" y="35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0" y="33"/>
                    </a:lnTo>
                    <a:lnTo>
                      <a:pt x="28" y="35"/>
                    </a:lnTo>
                    <a:lnTo>
                      <a:pt x="24" y="35"/>
                    </a:lnTo>
                    <a:lnTo>
                      <a:pt x="20" y="31"/>
                    </a:lnTo>
                    <a:lnTo>
                      <a:pt x="12" y="25"/>
                    </a:lnTo>
                    <a:lnTo>
                      <a:pt x="5" y="22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7" y="17"/>
                    </a:lnTo>
                    <a:lnTo>
                      <a:pt x="43" y="21"/>
                    </a:lnTo>
                    <a:lnTo>
                      <a:pt x="49" y="20"/>
                    </a:lnTo>
                    <a:lnTo>
                      <a:pt x="52" y="16"/>
                    </a:lnTo>
                    <a:lnTo>
                      <a:pt x="54" y="13"/>
                    </a:lnTo>
                    <a:lnTo>
                      <a:pt x="59" y="12"/>
                    </a:lnTo>
                    <a:lnTo>
                      <a:pt x="63" y="13"/>
                    </a:lnTo>
                    <a:lnTo>
                      <a:pt x="67" y="13"/>
                    </a:lnTo>
                    <a:lnTo>
                      <a:pt x="69" y="16"/>
                    </a:lnTo>
                    <a:lnTo>
                      <a:pt x="70" y="21"/>
                    </a:lnTo>
                    <a:lnTo>
                      <a:pt x="73" y="29"/>
                    </a:lnTo>
                    <a:lnTo>
                      <a:pt x="80" y="36"/>
                    </a:lnTo>
                    <a:lnTo>
                      <a:pt x="85" y="43"/>
                    </a:lnTo>
                    <a:lnTo>
                      <a:pt x="88" y="50"/>
                    </a:lnTo>
                    <a:lnTo>
                      <a:pt x="91" y="53"/>
                    </a:lnTo>
                    <a:lnTo>
                      <a:pt x="100" y="52"/>
                    </a:lnTo>
                    <a:lnTo>
                      <a:pt x="111" y="51"/>
                    </a:lnTo>
                    <a:lnTo>
                      <a:pt x="119" y="52"/>
                    </a:lnTo>
                    <a:lnTo>
                      <a:pt x="123" y="53"/>
                    </a:lnTo>
                    <a:lnTo>
                      <a:pt x="128" y="51"/>
                    </a:lnTo>
                    <a:lnTo>
                      <a:pt x="133" y="46"/>
                    </a:lnTo>
                    <a:lnTo>
                      <a:pt x="138" y="41"/>
                    </a:lnTo>
                    <a:lnTo>
                      <a:pt x="143" y="37"/>
                    </a:lnTo>
                    <a:lnTo>
                      <a:pt x="149" y="32"/>
                    </a:lnTo>
                    <a:lnTo>
                      <a:pt x="154" y="29"/>
                    </a:lnTo>
                    <a:lnTo>
                      <a:pt x="166" y="2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8A2EF522-B731-3C46-8379-CAF11FA0C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608" y="1234179"/>
                <a:ext cx="53248" cy="45493"/>
              </a:xfrm>
              <a:custGeom>
                <a:avLst/>
                <a:gdLst>
                  <a:gd name="T0" fmla="*/ 2147483647 w 40"/>
                  <a:gd name="T1" fmla="*/ 2147483647 h 37"/>
                  <a:gd name="T2" fmla="*/ 2147483647 w 40"/>
                  <a:gd name="T3" fmla="*/ 2147483647 h 37"/>
                  <a:gd name="T4" fmla="*/ 2147483647 w 40"/>
                  <a:gd name="T5" fmla="*/ 2147483647 h 37"/>
                  <a:gd name="T6" fmla="*/ 2147483647 w 40"/>
                  <a:gd name="T7" fmla="*/ 2147483647 h 37"/>
                  <a:gd name="T8" fmla="*/ 2147483647 w 40"/>
                  <a:gd name="T9" fmla="*/ 2147483647 h 37"/>
                  <a:gd name="T10" fmla="*/ 2147483647 w 40"/>
                  <a:gd name="T11" fmla="*/ 2147483647 h 37"/>
                  <a:gd name="T12" fmla="*/ 2147483647 w 40"/>
                  <a:gd name="T13" fmla="*/ 2147483647 h 37"/>
                  <a:gd name="T14" fmla="*/ 2147483647 w 40"/>
                  <a:gd name="T15" fmla="*/ 2147483647 h 37"/>
                  <a:gd name="T16" fmla="*/ 2147483647 w 40"/>
                  <a:gd name="T17" fmla="*/ 2147483647 h 37"/>
                  <a:gd name="T18" fmla="*/ 2147483647 w 40"/>
                  <a:gd name="T19" fmla="*/ 2147483647 h 37"/>
                  <a:gd name="T20" fmla="*/ 2147483647 w 40"/>
                  <a:gd name="T21" fmla="*/ 2147483647 h 37"/>
                  <a:gd name="T22" fmla="*/ 2147483647 w 40"/>
                  <a:gd name="T23" fmla="*/ 2147483647 h 37"/>
                  <a:gd name="T24" fmla="*/ 2147483647 w 40"/>
                  <a:gd name="T25" fmla="*/ 2147483647 h 37"/>
                  <a:gd name="T26" fmla="*/ 2147483647 w 40"/>
                  <a:gd name="T27" fmla="*/ 2147483647 h 37"/>
                  <a:gd name="T28" fmla="*/ 0 w 40"/>
                  <a:gd name="T29" fmla="*/ 2147483647 h 37"/>
                  <a:gd name="T30" fmla="*/ 2147483647 w 40"/>
                  <a:gd name="T31" fmla="*/ 2147483647 h 37"/>
                  <a:gd name="T32" fmla="*/ 2147483647 w 40"/>
                  <a:gd name="T33" fmla="*/ 2147483647 h 37"/>
                  <a:gd name="T34" fmla="*/ 2147483647 w 40"/>
                  <a:gd name="T35" fmla="*/ 2147483647 h 37"/>
                  <a:gd name="T36" fmla="*/ 2147483647 w 40"/>
                  <a:gd name="T37" fmla="*/ 2147483647 h 37"/>
                  <a:gd name="T38" fmla="*/ 2147483647 w 40"/>
                  <a:gd name="T39" fmla="*/ 0 h 37"/>
                  <a:gd name="T40" fmla="*/ 2147483647 w 40"/>
                  <a:gd name="T41" fmla="*/ 2147483647 h 37"/>
                  <a:gd name="T42" fmla="*/ 2147483647 w 40"/>
                  <a:gd name="T43" fmla="*/ 2147483647 h 37"/>
                  <a:gd name="T44" fmla="*/ 2147483647 w 40"/>
                  <a:gd name="T45" fmla="*/ 2147483647 h 37"/>
                  <a:gd name="T46" fmla="*/ 2147483647 w 40"/>
                  <a:gd name="T47" fmla="*/ 2147483647 h 37"/>
                  <a:gd name="T48" fmla="*/ 2147483647 w 40"/>
                  <a:gd name="T49" fmla="*/ 2147483647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37">
                    <a:moveTo>
                      <a:pt x="38" y="20"/>
                    </a:moveTo>
                    <a:lnTo>
                      <a:pt x="37" y="21"/>
                    </a:lnTo>
                    <a:lnTo>
                      <a:pt x="35" y="26"/>
                    </a:lnTo>
                    <a:lnTo>
                      <a:pt x="32" y="30"/>
                    </a:lnTo>
                    <a:lnTo>
                      <a:pt x="28" y="34"/>
                    </a:lnTo>
                    <a:lnTo>
                      <a:pt x="24" y="36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1" y="34"/>
                    </a:lnTo>
                    <a:lnTo>
                      <a:pt x="9" y="32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6" y="12"/>
                    </a:lnTo>
                    <a:lnTo>
                      <a:pt x="12" y="7"/>
                    </a:lnTo>
                    <a:lnTo>
                      <a:pt x="17" y="3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40" y="12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1EBCF45E-0BF9-8D43-BD9D-616D389FB28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483093" y="946056"/>
                <a:ext cx="258634" cy="386692"/>
              </a:xfrm>
              <a:custGeom>
                <a:avLst/>
                <a:gdLst>
                  <a:gd name="T0" fmla="*/ 2147483647 w 201"/>
                  <a:gd name="T1" fmla="*/ 2147483647 h 319"/>
                  <a:gd name="T2" fmla="*/ 2147483647 w 201"/>
                  <a:gd name="T3" fmla="*/ 2147483647 h 319"/>
                  <a:gd name="T4" fmla="*/ 2147483647 w 201"/>
                  <a:gd name="T5" fmla="*/ 2147483647 h 319"/>
                  <a:gd name="T6" fmla="*/ 2147483647 w 201"/>
                  <a:gd name="T7" fmla="*/ 2147483647 h 319"/>
                  <a:gd name="T8" fmla="*/ 2147483647 w 201"/>
                  <a:gd name="T9" fmla="*/ 2147483647 h 319"/>
                  <a:gd name="T10" fmla="*/ 2147483647 w 201"/>
                  <a:gd name="T11" fmla="*/ 2147483647 h 319"/>
                  <a:gd name="T12" fmla="*/ 2147483647 w 201"/>
                  <a:gd name="T13" fmla="*/ 2147483647 h 319"/>
                  <a:gd name="T14" fmla="*/ 2147483647 w 201"/>
                  <a:gd name="T15" fmla="*/ 2147483647 h 319"/>
                  <a:gd name="T16" fmla="*/ 2147483647 w 201"/>
                  <a:gd name="T17" fmla="*/ 2147483647 h 319"/>
                  <a:gd name="T18" fmla="*/ 2147483647 w 201"/>
                  <a:gd name="T19" fmla="*/ 2147483647 h 319"/>
                  <a:gd name="T20" fmla="*/ 2147483647 w 201"/>
                  <a:gd name="T21" fmla="*/ 2147483647 h 319"/>
                  <a:gd name="T22" fmla="*/ 2147483647 w 201"/>
                  <a:gd name="T23" fmla="*/ 2147483647 h 319"/>
                  <a:gd name="T24" fmla="*/ 2147483647 w 201"/>
                  <a:gd name="T25" fmla="*/ 2147483647 h 319"/>
                  <a:gd name="T26" fmla="*/ 2147483647 w 201"/>
                  <a:gd name="T27" fmla="*/ 2147483647 h 319"/>
                  <a:gd name="T28" fmla="*/ 2147483647 w 201"/>
                  <a:gd name="T29" fmla="*/ 2147483647 h 319"/>
                  <a:gd name="T30" fmla="*/ 2147483647 w 201"/>
                  <a:gd name="T31" fmla="*/ 2147483647 h 319"/>
                  <a:gd name="T32" fmla="*/ 2147483647 w 201"/>
                  <a:gd name="T33" fmla="*/ 2147483647 h 319"/>
                  <a:gd name="T34" fmla="*/ 2147483647 w 201"/>
                  <a:gd name="T35" fmla="*/ 2147483647 h 319"/>
                  <a:gd name="T36" fmla="*/ 2147483647 w 201"/>
                  <a:gd name="T37" fmla="*/ 2147483647 h 319"/>
                  <a:gd name="T38" fmla="*/ 2147483647 w 201"/>
                  <a:gd name="T39" fmla="*/ 2147483647 h 319"/>
                  <a:gd name="T40" fmla="*/ 2147483647 w 201"/>
                  <a:gd name="T41" fmla="*/ 2147483647 h 319"/>
                  <a:gd name="T42" fmla="*/ 2147483647 w 201"/>
                  <a:gd name="T43" fmla="*/ 2147483647 h 319"/>
                  <a:gd name="T44" fmla="*/ 2147483647 w 201"/>
                  <a:gd name="T45" fmla="*/ 2147483647 h 319"/>
                  <a:gd name="T46" fmla="*/ 2147483647 w 201"/>
                  <a:gd name="T47" fmla="*/ 2147483647 h 319"/>
                  <a:gd name="T48" fmla="*/ 2147483647 w 201"/>
                  <a:gd name="T49" fmla="*/ 2147483647 h 319"/>
                  <a:gd name="T50" fmla="*/ 2147483647 w 201"/>
                  <a:gd name="T51" fmla="*/ 0 h 319"/>
                  <a:gd name="T52" fmla="*/ 2147483647 w 201"/>
                  <a:gd name="T53" fmla="*/ 2147483647 h 319"/>
                  <a:gd name="T54" fmla="*/ 2147483647 w 201"/>
                  <a:gd name="T55" fmla="*/ 2147483647 h 319"/>
                  <a:gd name="T56" fmla="*/ 2147483647 w 201"/>
                  <a:gd name="T57" fmla="*/ 2147483647 h 319"/>
                  <a:gd name="T58" fmla="*/ 2147483647 w 201"/>
                  <a:gd name="T59" fmla="*/ 2147483647 h 319"/>
                  <a:gd name="T60" fmla="*/ 2147483647 w 201"/>
                  <a:gd name="T61" fmla="*/ 2147483647 h 319"/>
                  <a:gd name="T62" fmla="*/ 2147483647 w 201"/>
                  <a:gd name="T63" fmla="*/ 2147483647 h 319"/>
                  <a:gd name="T64" fmla="*/ 2147483647 w 201"/>
                  <a:gd name="T65" fmla="*/ 2147483647 h 319"/>
                  <a:gd name="T66" fmla="*/ 2147483647 w 201"/>
                  <a:gd name="T67" fmla="*/ 2147483647 h 319"/>
                  <a:gd name="T68" fmla="*/ 2147483647 w 201"/>
                  <a:gd name="T69" fmla="*/ 2147483647 h 319"/>
                  <a:gd name="T70" fmla="*/ 2147483647 w 201"/>
                  <a:gd name="T71" fmla="*/ 2147483647 h 319"/>
                  <a:gd name="T72" fmla="*/ 2147483647 w 201"/>
                  <a:gd name="T73" fmla="*/ 2147483647 h 319"/>
                  <a:gd name="T74" fmla="*/ 2147483647 w 201"/>
                  <a:gd name="T75" fmla="*/ 2147483647 h 319"/>
                  <a:gd name="T76" fmla="*/ 2147483647 w 201"/>
                  <a:gd name="T77" fmla="*/ 2147483647 h 319"/>
                  <a:gd name="T78" fmla="*/ 2147483647 w 201"/>
                  <a:gd name="T79" fmla="*/ 2147483647 h 319"/>
                  <a:gd name="T80" fmla="*/ 2147483647 w 201"/>
                  <a:gd name="T81" fmla="*/ 2147483647 h 319"/>
                  <a:gd name="T82" fmla="*/ 2147483647 w 201"/>
                  <a:gd name="T83" fmla="*/ 2147483647 h 319"/>
                  <a:gd name="T84" fmla="*/ 2147483647 w 201"/>
                  <a:gd name="T85" fmla="*/ 2147483647 h 319"/>
                  <a:gd name="T86" fmla="*/ 0 w 201"/>
                  <a:gd name="T87" fmla="*/ 2147483647 h 319"/>
                  <a:gd name="T88" fmla="*/ 2147483647 w 201"/>
                  <a:gd name="T89" fmla="*/ 2147483647 h 319"/>
                  <a:gd name="T90" fmla="*/ 2147483647 w 201"/>
                  <a:gd name="T91" fmla="*/ 2147483647 h 319"/>
                  <a:gd name="T92" fmla="*/ 2147483647 w 201"/>
                  <a:gd name="T93" fmla="*/ 2147483647 h 319"/>
                  <a:gd name="T94" fmla="*/ 2147483647 w 201"/>
                  <a:gd name="T95" fmla="*/ 2147483647 h 319"/>
                  <a:gd name="T96" fmla="*/ 2147483647 w 201"/>
                  <a:gd name="T97" fmla="*/ 2147483647 h 319"/>
                  <a:gd name="T98" fmla="*/ 2147483647 w 201"/>
                  <a:gd name="T99" fmla="*/ 2147483647 h 319"/>
                  <a:gd name="T100" fmla="*/ 2147483647 w 201"/>
                  <a:gd name="T101" fmla="*/ 2147483647 h 319"/>
                  <a:gd name="T102" fmla="*/ 2147483647 w 201"/>
                  <a:gd name="T103" fmla="*/ 2147483647 h 319"/>
                  <a:gd name="T104" fmla="*/ 2147483647 w 201"/>
                  <a:gd name="T105" fmla="*/ 2147483647 h 319"/>
                  <a:gd name="T106" fmla="*/ 2147483647 w 201"/>
                  <a:gd name="T107" fmla="*/ 2147483647 h 319"/>
                  <a:gd name="T108" fmla="*/ 2147483647 w 201"/>
                  <a:gd name="T109" fmla="*/ 2147483647 h 319"/>
                  <a:gd name="T110" fmla="*/ 2147483647 w 201"/>
                  <a:gd name="T111" fmla="*/ 2147483647 h 3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1" h="319">
                    <a:moveTo>
                      <a:pt x="84" y="267"/>
                    </a:moveTo>
                    <a:lnTo>
                      <a:pt x="88" y="270"/>
                    </a:lnTo>
                    <a:lnTo>
                      <a:pt x="93" y="277"/>
                    </a:lnTo>
                    <a:lnTo>
                      <a:pt x="97" y="283"/>
                    </a:lnTo>
                    <a:lnTo>
                      <a:pt x="95" y="290"/>
                    </a:lnTo>
                    <a:lnTo>
                      <a:pt x="88" y="294"/>
                    </a:lnTo>
                    <a:lnTo>
                      <a:pt x="82" y="296"/>
                    </a:lnTo>
                    <a:lnTo>
                      <a:pt x="78" y="301"/>
                    </a:lnTo>
                    <a:lnTo>
                      <a:pt x="80" y="308"/>
                    </a:lnTo>
                    <a:lnTo>
                      <a:pt x="82" y="315"/>
                    </a:lnTo>
                    <a:lnTo>
                      <a:pt x="85" y="318"/>
                    </a:lnTo>
                    <a:lnTo>
                      <a:pt x="92" y="319"/>
                    </a:lnTo>
                    <a:lnTo>
                      <a:pt x="104" y="319"/>
                    </a:lnTo>
                    <a:lnTo>
                      <a:pt x="116" y="319"/>
                    </a:lnTo>
                    <a:lnTo>
                      <a:pt x="123" y="318"/>
                    </a:lnTo>
                    <a:lnTo>
                      <a:pt x="129" y="316"/>
                    </a:lnTo>
                    <a:lnTo>
                      <a:pt x="136" y="312"/>
                    </a:lnTo>
                    <a:lnTo>
                      <a:pt x="144" y="309"/>
                    </a:lnTo>
                    <a:lnTo>
                      <a:pt x="151" y="305"/>
                    </a:lnTo>
                    <a:lnTo>
                      <a:pt x="158" y="304"/>
                    </a:lnTo>
                    <a:lnTo>
                      <a:pt x="164" y="304"/>
                    </a:lnTo>
                    <a:lnTo>
                      <a:pt x="171" y="306"/>
                    </a:lnTo>
                    <a:lnTo>
                      <a:pt x="176" y="306"/>
                    </a:lnTo>
                    <a:lnTo>
                      <a:pt x="182" y="305"/>
                    </a:lnTo>
                    <a:lnTo>
                      <a:pt x="187" y="300"/>
                    </a:lnTo>
                    <a:lnTo>
                      <a:pt x="191" y="294"/>
                    </a:lnTo>
                    <a:lnTo>
                      <a:pt x="197" y="289"/>
                    </a:lnTo>
                    <a:lnTo>
                      <a:pt x="198" y="285"/>
                    </a:lnTo>
                    <a:lnTo>
                      <a:pt x="191" y="279"/>
                    </a:lnTo>
                    <a:lnTo>
                      <a:pt x="180" y="273"/>
                    </a:lnTo>
                    <a:lnTo>
                      <a:pt x="173" y="270"/>
                    </a:lnTo>
                    <a:lnTo>
                      <a:pt x="169" y="266"/>
                    </a:lnTo>
                    <a:lnTo>
                      <a:pt x="172" y="263"/>
                    </a:lnTo>
                    <a:lnTo>
                      <a:pt x="177" y="259"/>
                    </a:lnTo>
                    <a:lnTo>
                      <a:pt x="181" y="256"/>
                    </a:lnTo>
                    <a:lnTo>
                      <a:pt x="182" y="251"/>
                    </a:lnTo>
                    <a:lnTo>
                      <a:pt x="182" y="244"/>
                    </a:lnTo>
                    <a:lnTo>
                      <a:pt x="180" y="238"/>
                    </a:lnTo>
                    <a:lnTo>
                      <a:pt x="179" y="235"/>
                    </a:lnTo>
                    <a:lnTo>
                      <a:pt x="179" y="232"/>
                    </a:lnTo>
                    <a:lnTo>
                      <a:pt x="182" y="227"/>
                    </a:lnTo>
                    <a:lnTo>
                      <a:pt x="188" y="219"/>
                    </a:lnTo>
                    <a:lnTo>
                      <a:pt x="195" y="209"/>
                    </a:lnTo>
                    <a:lnTo>
                      <a:pt x="197" y="197"/>
                    </a:lnTo>
                    <a:lnTo>
                      <a:pt x="190" y="187"/>
                    </a:lnTo>
                    <a:lnTo>
                      <a:pt x="177" y="179"/>
                    </a:lnTo>
                    <a:lnTo>
                      <a:pt x="168" y="173"/>
                    </a:lnTo>
                    <a:lnTo>
                      <a:pt x="165" y="168"/>
                    </a:lnTo>
                    <a:lnTo>
                      <a:pt x="168" y="162"/>
                    </a:lnTo>
                    <a:lnTo>
                      <a:pt x="177" y="156"/>
                    </a:lnTo>
                    <a:lnTo>
                      <a:pt x="188" y="149"/>
                    </a:lnTo>
                    <a:lnTo>
                      <a:pt x="195" y="139"/>
                    </a:lnTo>
                    <a:lnTo>
                      <a:pt x="195" y="130"/>
                    </a:lnTo>
                    <a:lnTo>
                      <a:pt x="192" y="120"/>
                    </a:lnTo>
                    <a:lnTo>
                      <a:pt x="194" y="109"/>
                    </a:lnTo>
                    <a:lnTo>
                      <a:pt x="195" y="100"/>
                    </a:lnTo>
                    <a:lnTo>
                      <a:pt x="196" y="90"/>
                    </a:lnTo>
                    <a:lnTo>
                      <a:pt x="197" y="77"/>
                    </a:lnTo>
                    <a:lnTo>
                      <a:pt x="199" y="65"/>
                    </a:lnTo>
                    <a:lnTo>
                      <a:pt x="201" y="55"/>
                    </a:lnTo>
                    <a:lnTo>
                      <a:pt x="196" y="52"/>
                    </a:lnTo>
                    <a:lnTo>
                      <a:pt x="189" y="54"/>
                    </a:lnTo>
                    <a:lnTo>
                      <a:pt x="183" y="54"/>
                    </a:lnTo>
                    <a:lnTo>
                      <a:pt x="183" y="51"/>
                    </a:lnTo>
                    <a:lnTo>
                      <a:pt x="190" y="40"/>
                    </a:lnTo>
                    <a:lnTo>
                      <a:pt x="197" y="29"/>
                    </a:lnTo>
                    <a:lnTo>
                      <a:pt x="199" y="18"/>
                    </a:lnTo>
                    <a:lnTo>
                      <a:pt x="198" y="10"/>
                    </a:lnTo>
                    <a:lnTo>
                      <a:pt x="194" y="6"/>
                    </a:lnTo>
                    <a:lnTo>
                      <a:pt x="192" y="5"/>
                    </a:lnTo>
                    <a:lnTo>
                      <a:pt x="190" y="5"/>
                    </a:lnTo>
                    <a:lnTo>
                      <a:pt x="189" y="5"/>
                    </a:lnTo>
                    <a:lnTo>
                      <a:pt x="187" y="5"/>
                    </a:lnTo>
                    <a:lnTo>
                      <a:pt x="179" y="6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4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56" y="5"/>
                    </a:lnTo>
                    <a:lnTo>
                      <a:pt x="151" y="6"/>
                    </a:lnTo>
                    <a:lnTo>
                      <a:pt x="145" y="6"/>
                    </a:lnTo>
                    <a:lnTo>
                      <a:pt x="139" y="7"/>
                    </a:lnTo>
                    <a:lnTo>
                      <a:pt x="135" y="8"/>
                    </a:lnTo>
                    <a:lnTo>
                      <a:pt x="129" y="9"/>
                    </a:lnTo>
                    <a:lnTo>
                      <a:pt x="126" y="10"/>
                    </a:lnTo>
                    <a:lnTo>
                      <a:pt x="123" y="14"/>
                    </a:lnTo>
                    <a:lnTo>
                      <a:pt x="121" y="17"/>
                    </a:lnTo>
                    <a:lnTo>
                      <a:pt x="119" y="18"/>
                    </a:lnTo>
                    <a:lnTo>
                      <a:pt x="115" y="18"/>
                    </a:lnTo>
                    <a:lnTo>
                      <a:pt x="108" y="20"/>
                    </a:lnTo>
                    <a:lnTo>
                      <a:pt x="100" y="23"/>
                    </a:lnTo>
                    <a:lnTo>
                      <a:pt x="93" y="26"/>
                    </a:lnTo>
                    <a:lnTo>
                      <a:pt x="87" y="31"/>
                    </a:lnTo>
                    <a:lnTo>
                      <a:pt x="82" y="39"/>
                    </a:lnTo>
                    <a:lnTo>
                      <a:pt x="80" y="47"/>
                    </a:lnTo>
                    <a:lnTo>
                      <a:pt x="81" y="54"/>
                    </a:lnTo>
                    <a:lnTo>
                      <a:pt x="81" y="59"/>
                    </a:lnTo>
                    <a:lnTo>
                      <a:pt x="80" y="60"/>
                    </a:lnTo>
                    <a:lnTo>
                      <a:pt x="74" y="61"/>
                    </a:lnTo>
                    <a:lnTo>
                      <a:pt x="67" y="62"/>
                    </a:lnTo>
                    <a:lnTo>
                      <a:pt x="60" y="66"/>
                    </a:lnTo>
                    <a:lnTo>
                      <a:pt x="59" y="70"/>
                    </a:lnTo>
                    <a:lnTo>
                      <a:pt x="57" y="74"/>
                    </a:lnTo>
                    <a:lnTo>
                      <a:pt x="52" y="77"/>
                    </a:lnTo>
                    <a:lnTo>
                      <a:pt x="46" y="81"/>
                    </a:lnTo>
                    <a:lnTo>
                      <a:pt x="43" y="84"/>
                    </a:lnTo>
                    <a:lnTo>
                      <a:pt x="40" y="89"/>
                    </a:lnTo>
                    <a:lnTo>
                      <a:pt x="37" y="93"/>
                    </a:lnTo>
                    <a:lnTo>
                      <a:pt x="35" y="99"/>
                    </a:lnTo>
                    <a:lnTo>
                      <a:pt x="38" y="107"/>
                    </a:lnTo>
                    <a:lnTo>
                      <a:pt x="44" y="115"/>
                    </a:lnTo>
                    <a:lnTo>
                      <a:pt x="47" y="122"/>
                    </a:lnTo>
                    <a:lnTo>
                      <a:pt x="49" y="128"/>
                    </a:lnTo>
                    <a:lnTo>
                      <a:pt x="47" y="132"/>
                    </a:lnTo>
                    <a:lnTo>
                      <a:pt x="45" y="138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38" y="136"/>
                    </a:lnTo>
                    <a:lnTo>
                      <a:pt x="34" y="126"/>
                    </a:lnTo>
                    <a:lnTo>
                      <a:pt x="31" y="118"/>
                    </a:lnTo>
                    <a:lnTo>
                      <a:pt x="28" y="113"/>
                    </a:lnTo>
                    <a:lnTo>
                      <a:pt x="24" y="114"/>
                    </a:lnTo>
                    <a:lnTo>
                      <a:pt x="21" y="118"/>
                    </a:lnTo>
                    <a:lnTo>
                      <a:pt x="16" y="123"/>
                    </a:lnTo>
                    <a:lnTo>
                      <a:pt x="12" y="128"/>
                    </a:lnTo>
                    <a:lnTo>
                      <a:pt x="9" y="132"/>
                    </a:lnTo>
                    <a:lnTo>
                      <a:pt x="7" y="141"/>
                    </a:lnTo>
                    <a:lnTo>
                      <a:pt x="4" y="153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1" y="184"/>
                    </a:lnTo>
                    <a:lnTo>
                      <a:pt x="2" y="190"/>
                    </a:lnTo>
                    <a:lnTo>
                      <a:pt x="6" y="195"/>
                    </a:lnTo>
                    <a:lnTo>
                      <a:pt x="12" y="198"/>
                    </a:lnTo>
                    <a:lnTo>
                      <a:pt x="19" y="199"/>
                    </a:lnTo>
                    <a:lnTo>
                      <a:pt x="23" y="200"/>
                    </a:lnTo>
                    <a:lnTo>
                      <a:pt x="27" y="200"/>
                    </a:lnTo>
                    <a:lnTo>
                      <a:pt x="30" y="199"/>
                    </a:lnTo>
                    <a:lnTo>
                      <a:pt x="31" y="200"/>
                    </a:lnTo>
                    <a:lnTo>
                      <a:pt x="30" y="205"/>
                    </a:lnTo>
                    <a:lnTo>
                      <a:pt x="28" y="211"/>
                    </a:lnTo>
                    <a:lnTo>
                      <a:pt x="24" y="215"/>
                    </a:lnTo>
                    <a:lnTo>
                      <a:pt x="23" y="219"/>
                    </a:lnTo>
                    <a:lnTo>
                      <a:pt x="24" y="224"/>
                    </a:lnTo>
                    <a:lnTo>
                      <a:pt x="28" y="229"/>
                    </a:lnTo>
                    <a:lnTo>
                      <a:pt x="31" y="234"/>
                    </a:lnTo>
                    <a:lnTo>
                      <a:pt x="36" y="238"/>
                    </a:lnTo>
                    <a:lnTo>
                      <a:pt x="44" y="245"/>
                    </a:lnTo>
                    <a:lnTo>
                      <a:pt x="54" y="248"/>
                    </a:lnTo>
                    <a:lnTo>
                      <a:pt x="63" y="244"/>
                    </a:lnTo>
                    <a:lnTo>
                      <a:pt x="70" y="237"/>
                    </a:lnTo>
                    <a:lnTo>
                      <a:pt x="75" y="232"/>
                    </a:lnTo>
                    <a:lnTo>
                      <a:pt x="77" y="229"/>
                    </a:lnTo>
                    <a:lnTo>
                      <a:pt x="82" y="230"/>
                    </a:lnTo>
                    <a:lnTo>
                      <a:pt x="88" y="234"/>
                    </a:lnTo>
                    <a:lnTo>
                      <a:pt x="96" y="240"/>
                    </a:lnTo>
                    <a:lnTo>
                      <a:pt x="104" y="247"/>
                    </a:lnTo>
                    <a:lnTo>
                      <a:pt x="111" y="256"/>
                    </a:lnTo>
                    <a:lnTo>
                      <a:pt x="113" y="263"/>
                    </a:lnTo>
                    <a:lnTo>
                      <a:pt x="113" y="264"/>
                    </a:lnTo>
                    <a:lnTo>
                      <a:pt x="110" y="262"/>
                    </a:lnTo>
                    <a:lnTo>
                      <a:pt x="103" y="256"/>
                    </a:lnTo>
                    <a:lnTo>
                      <a:pt x="93" y="252"/>
                    </a:lnTo>
                    <a:lnTo>
                      <a:pt x="85" y="252"/>
                    </a:lnTo>
                    <a:lnTo>
                      <a:pt x="82" y="258"/>
                    </a:lnTo>
                    <a:lnTo>
                      <a:pt x="84" y="26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56F3AF4-AE8F-D242-BDD6-E9679A7A0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798" y="1266403"/>
                <a:ext cx="43740" cy="20852"/>
              </a:xfrm>
              <a:custGeom>
                <a:avLst/>
                <a:gdLst>
                  <a:gd name="T0" fmla="*/ 2147483647 w 34"/>
                  <a:gd name="T1" fmla="*/ 0 h 18"/>
                  <a:gd name="T2" fmla="*/ 2147483647 w 34"/>
                  <a:gd name="T3" fmla="*/ 2147483647 h 18"/>
                  <a:gd name="T4" fmla="*/ 2147483647 w 34"/>
                  <a:gd name="T5" fmla="*/ 2147483647 h 18"/>
                  <a:gd name="T6" fmla="*/ 2147483647 w 34"/>
                  <a:gd name="T7" fmla="*/ 2147483647 h 18"/>
                  <a:gd name="T8" fmla="*/ 2147483647 w 34"/>
                  <a:gd name="T9" fmla="*/ 2147483647 h 18"/>
                  <a:gd name="T10" fmla="*/ 2147483647 w 34"/>
                  <a:gd name="T11" fmla="*/ 2147483647 h 18"/>
                  <a:gd name="T12" fmla="*/ 2147483647 w 34"/>
                  <a:gd name="T13" fmla="*/ 2147483647 h 18"/>
                  <a:gd name="T14" fmla="*/ 2147483647 w 34"/>
                  <a:gd name="T15" fmla="*/ 2147483647 h 18"/>
                  <a:gd name="T16" fmla="*/ 2147483647 w 34"/>
                  <a:gd name="T17" fmla="*/ 2147483647 h 18"/>
                  <a:gd name="T18" fmla="*/ 2147483647 w 34"/>
                  <a:gd name="T19" fmla="*/ 2147483647 h 18"/>
                  <a:gd name="T20" fmla="*/ 0 w 34"/>
                  <a:gd name="T21" fmla="*/ 2147483647 h 18"/>
                  <a:gd name="T22" fmla="*/ 0 w 34"/>
                  <a:gd name="T23" fmla="*/ 2147483647 h 18"/>
                  <a:gd name="T24" fmla="*/ 2147483647 w 34"/>
                  <a:gd name="T25" fmla="*/ 2147483647 h 18"/>
                  <a:gd name="T26" fmla="*/ 2147483647 w 34"/>
                  <a:gd name="T27" fmla="*/ 2147483647 h 18"/>
                  <a:gd name="T28" fmla="*/ 2147483647 w 34"/>
                  <a:gd name="T29" fmla="*/ 2147483647 h 18"/>
                  <a:gd name="T30" fmla="*/ 2147483647 w 34"/>
                  <a:gd name="T31" fmla="*/ 2147483647 h 18"/>
                  <a:gd name="T32" fmla="*/ 2147483647 w 3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18">
                    <a:moveTo>
                      <a:pt x="31" y="0"/>
                    </a:moveTo>
                    <a:lnTo>
                      <a:pt x="32" y="1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22" y="16"/>
                    </a:lnTo>
                    <a:lnTo>
                      <a:pt x="19" y="18"/>
                    </a:lnTo>
                    <a:lnTo>
                      <a:pt x="12" y="18"/>
                    </a:lnTo>
                    <a:lnTo>
                      <a:pt x="4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14" y="4"/>
                    </a:lnTo>
                    <a:lnTo>
                      <a:pt x="22" y="2"/>
                    </a:lnTo>
                    <a:lnTo>
                      <a:pt x="29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6A8DC201-4CDE-C34A-B3CF-CCA47A3C0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977" y="1211433"/>
                <a:ext cx="39937" cy="56867"/>
              </a:xfrm>
              <a:custGeom>
                <a:avLst/>
                <a:gdLst>
                  <a:gd name="T0" fmla="*/ 2147483647 w 34"/>
                  <a:gd name="T1" fmla="*/ 2147483647 h 46"/>
                  <a:gd name="T2" fmla="*/ 2147483647 w 34"/>
                  <a:gd name="T3" fmla="*/ 2147483647 h 46"/>
                  <a:gd name="T4" fmla="*/ 2147483647 w 34"/>
                  <a:gd name="T5" fmla="*/ 2147483647 h 46"/>
                  <a:gd name="T6" fmla="*/ 2147483647 w 34"/>
                  <a:gd name="T7" fmla="*/ 0 h 46"/>
                  <a:gd name="T8" fmla="*/ 2147483647 w 34"/>
                  <a:gd name="T9" fmla="*/ 0 h 46"/>
                  <a:gd name="T10" fmla="*/ 2147483647 w 34"/>
                  <a:gd name="T11" fmla="*/ 2147483647 h 46"/>
                  <a:gd name="T12" fmla="*/ 0 w 34"/>
                  <a:gd name="T13" fmla="*/ 2147483647 h 46"/>
                  <a:gd name="T14" fmla="*/ 2147483647 w 34"/>
                  <a:gd name="T15" fmla="*/ 2147483647 h 46"/>
                  <a:gd name="T16" fmla="*/ 2147483647 w 34"/>
                  <a:gd name="T17" fmla="*/ 2147483647 h 46"/>
                  <a:gd name="T18" fmla="*/ 2147483647 w 34"/>
                  <a:gd name="T19" fmla="*/ 2147483647 h 46"/>
                  <a:gd name="T20" fmla="*/ 2147483647 w 34"/>
                  <a:gd name="T21" fmla="*/ 2147483647 h 46"/>
                  <a:gd name="T22" fmla="*/ 2147483647 w 34"/>
                  <a:gd name="T23" fmla="*/ 2147483647 h 46"/>
                  <a:gd name="T24" fmla="*/ 2147483647 w 34"/>
                  <a:gd name="T25" fmla="*/ 2147483647 h 46"/>
                  <a:gd name="T26" fmla="*/ 2147483647 w 34"/>
                  <a:gd name="T27" fmla="*/ 2147483647 h 46"/>
                  <a:gd name="T28" fmla="*/ 2147483647 w 34"/>
                  <a:gd name="T29" fmla="*/ 2147483647 h 46"/>
                  <a:gd name="T30" fmla="*/ 2147483647 w 34"/>
                  <a:gd name="T31" fmla="*/ 2147483647 h 46"/>
                  <a:gd name="T32" fmla="*/ 2147483647 w 34"/>
                  <a:gd name="T33" fmla="*/ 2147483647 h 46"/>
                  <a:gd name="T34" fmla="*/ 2147483647 w 34"/>
                  <a:gd name="T35" fmla="*/ 2147483647 h 46"/>
                  <a:gd name="T36" fmla="*/ 2147483647 w 34"/>
                  <a:gd name="T37" fmla="*/ 2147483647 h 46"/>
                  <a:gd name="T38" fmla="*/ 2147483647 w 34"/>
                  <a:gd name="T39" fmla="*/ 2147483647 h 46"/>
                  <a:gd name="T40" fmla="*/ 2147483647 w 34"/>
                  <a:gd name="T41" fmla="*/ 2147483647 h 46"/>
                  <a:gd name="T42" fmla="*/ 2147483647 w 34"/>
                  <a:gd name="T43" fmla="*/ 2147483647 h 46"/>
                  <a:gd name="T44" fmla="*/ 2147483647 w 34"/>
                  <a:gd name="T45" fmla="*/ 2147483647 h 46"/>
                  <a:gd name="T46" fmla="*/ 2147483647 w 34"/>
                  <a:gd name="T47" fmla="*/ 2147483647 h 46"/>
                  <a:gd name="T48" fmla="*/ 2147483647 w 34"/>
                  <a:gd name="T49" fmla="*/ 2147483647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4" h="46">
                    <a:moveTo>
                      <a:pt x="22" y="14"/>
                    </a:moveTo>
                    <a:lnTo>
                      <a:pt x="20" y="10"/>
                    </a:lnTo>
                    <a:lnTo>
                      <a:pt x="14" y="5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3" y="27"/>
                    </a:lnTo>
                    <a:lnTo>
                      <a:pt x="4" y="36"/>
                    </a:lnTo>
                    <a:lnTo>
                      <a:pt x="7" y="43"/>
                    </a:lnTo>
                    <a:lnTo>
                      <a:pt x="11" y="46"/>
                    </a:lnTo>
                    <a:lnTo>
                      <a:pt x="16" y="46"/>
                    </a:lnTo>
                    <a:lnTo>
                      <a:pt x="21" y="44"/>
                    </a:lnTo>
                    <a:lnTo>
                      <a:pt x="26" y="42"/>
                    </a:lnTo>
                    <a:lnTo>
                      <a:pt x="29" y="38"/>
                    </a:lnTo>
                    <a:lnTo>
                      <a:pt x="31" y="33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0" y="22"/>
                    </a:lnTo>
                    <a:lnTo>
                      <a:pt x="26" y="17"/>
                    </a:lnTo>
                    <a:lnTo>
                      <a:pt x="23" y="15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D93D0292-16FD-BD41-9C2A-B15D6DE60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105" y="1184895"/>
                <a:ext cx="72266" cy="81508"/>
              </a:xfrm>
              <a:custGeom>
                <a:avLst/>
                <a:gdLst>
                  <a:gd name="T0" fmla="*/ 2147483647 w 58"/>
                  <a:gd name="T1" fmla="*/ 2147483647 h 67"/>
                  <a:gd name="T2" fmla="*/ 2147483647 w 58"/>
                  <a:gd name="T3" fmla="*/ 2147483647 h 67"/>
                  <a:gd name="T4" fmla="*/ 2147483647 w 58"/>
                  <a:gd name="T5" fmla="*/ 2147483647 h 67"/>
                  <a:gd name="T6" fmla="*/ 2147483647 w 58"/>
                  <a:gd name="T7" fmla="*/ 2147483647 h 67"/>
                  <a:gd name="T8" fmla="*/ 2147483647 w 58"/>
                  <a:gd name="T9" fmla="*/ 2147483647 h 67"/>
                  <a:gd name="T10" fmla="*/ 2147483647 w 58"/>
                  <a:gd name="T11" fmla="*/ 2147483647 h 67"/>
                  <a:gd name="T12" fmla="*/ 2147483647 w 58"/>
                  <a:gd name="T13" fmla="*/ 2147483647 h 67"/>
                  <a:gd name="T14" fmla="*/ 2147483647 w 58"/>
                  <a:gd name="T15" fmla="*/ 2147483647 h 67"/>
                  <a:gd name="T16" fmla="*/ 2147483647 w 58"/>
                  <a:gd name="T17" fmla="*/ 2147483647 h 67"/>
                  <a:gd name="T18" fmla="*/ 2147483647 w 58"/>
                  <a:gd name="T19" fmla="*/ 2147483647 h 67"/>
                  <a:gd name="T20" fmla="*/ 2147483647 w 58"/>
                  <a:gd name="T21" fmla="*/ 2147483647 h 67"/>
                  <a:gd name="T22" fmla="*/ 2147483647 w 58"/>
                  <a:gd name="T23" fmla="*/ 2147483647 h 67"/>
                  <a:gd name="T24" fmla="*/ 2147483647 w 58"/>
                  <a:gd name="T25" fmla="*/ 2147483647 h 67"/>
                  <a:gd name="T26" fmla="*/ 2147483647 w 58"/>
                  <a:gd name="T27" fmla="*/ 2147483647 h 67"/>
                  <a:gd name="T28" fmla="*/ 2147483647 w 58"/>
                  <a:gd name="T29" fmla="*/ 2147483647 h 67"/>
                  <a:gd name="T30" fmla="*/ 2147483647 w 58"/>
                  <a:gd name="T31" fmla="*/ 2147483647 h 67"/>
                  <a:gd name="T32" fmla="*/ 2147483647 w 58"/>
                  <a:gd name="T33" fmla="*/ 2147483647 h 67"/>
                  <a:gd name="T34" fmla="*/ 2147483647 w 58"/>
                  <a:gd name="T35" fmla="*/ 2147483647 h 67"/>
                  <a:gd name="T36" fmla="*/ 2147483647 w 58"/>
                  <a:gd name="T37" fmla="*/ 2147483647 h 67"/>
                  <a:gd name="T38" fmla="*/ 2147483647 w 58"/>
                  <a:gd name="T39" fmla="*/ 2147483647 h 67"/>
                  <a:gd name="T40" fmla="*/ 2147483647 w 58"/>
                  <a:gd name="T41" fmla="*/ 2147483647 h 67"/>
                  <a:gd name="T42" fmla="*/ 2147483647 w 58"/>
                  <a:gd name="T43" fmla="*/ 2147483647 h 67"/>
                  <a:gd name="T44" fmla="*/ 2147483647 w 58"/>
                  <a:gd name="T45" fmla="*/ 2147483647 h 67"/>
                  <a:gd name="T46" fmla="*/ 0 w 58"/>
                  <a:gd name="T47" fmla="*/ 2147483647 h 67"/>
                  <a:gd name="T48" fmla="*/ 2147483647 w 58"/>
                  <a:gd name="T49" fmla="*/ 0 h 67"/>
                  <a:gd name="T50" fmla="*/ 2147483647 w 58"/>
                  <a:gd name="T51" fmla="*/ 0 h 67"/>
                  <a:gd name="T52" fmla="*/ 2147483647 w 58"/>
                  <a:gd name="T53" fmla="*/ 0 h 67"/>
                  <a:gd name="T54" fmla="*/ 2147483647 w 58"/>
                  <a:gd name="T55" fmla="*/ 2147483647 h 67"/>
                  <a:gd name="T56" fmla="*/ 2147483647 w 58"/>
                  <a:gd name="T57" fmla="*/ 2147483647 h 67"/>
                  <a:gd name="T58" fmla="*/ 2147483647 w 58"/>
                  <a:gd name="T59" fmla="*/ 2147483647 h 67"/>
                  <a:gd name="T60" fmla="*/ 2147483647 w 58"/>
                  <a:gd name="T61" fmla="*/ 2147483647 h 67"/>
                  <a:gd name="T62" fmla="*/ 2147483647 w 58"/>
                  <a:gd name="T63" fmla="*/ 2147483647 h 67"/>
                  <a:gd name="T64" fmla="*/ 2147483647 w 58"/>
                  <a:gd name="T65" fmla="*/ 2147483647 h 67"/>
                  <a:gd name="T66" fmla="*/ 2147483647 w 58"/>
                  <a:gd name="T67" fmla="*/ 2147483647 h 67"/>
                  <a:gd name="T68" fmla="*/ 2147483647 w 58"/>
                  <a:gd name="T69" fmla="*/ 2147483647 h 67"/>
                  <a:gd name="T70" fmla="*/ 2147483647 w 58"/>
                  <a:gd name="T71" fmla="*/ 2147483647 h 67"/>
                  <a:gd name="T72" fmla="*/ 2147483647 w 58"/>
                  <a:gd name="T73" fmla="*/ 2147483647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8" h="67">
                    <a:moveTo>
                      <a:pt x="53" y="34"/>
                    </a:moveTo>
                    <a:lnTo>
                      <a:pt x="54" y="37"/>
                    </a:lnTo>
                    <a:lnTo>
                      <a:pt x="57" y="44"/>
                    </a:lnTo>
                    <a:lnTo>
                      <a:pt x="58" y="53"/>
                    </a:lnTo>
                    <a:lnTo>
                      <a:pt x="57" y="60"/>
                    </a:lnTo>
                    <a:lnTo>
                      <a:pt x="54" y="64"/>
                    </a:lnTo>
                    <a:lnTo>
                      <a:pt x="52" y="66"/>
                    </a:lnTo>
                    <a:lnTo>
                      <a:pt x="48" y="67"/>
                    </a:lnTo>
                    <a:lnTo>
                      <a:pt x="44" y="65"/>
                    </a:lnTo>
                    <a:lnTo>
                      <a:pt x="39" y="62"/>
                    </a:lnTo>
                    <a:lnTo>
                      <a:pt x="35" y="60"/>
                    </a:lnTo>
                    <a:lnTo>
                      <a:pt x="32" y="58"/>
                    </a:lnTo>
                    <a:lnTo>
                      <a:pt x="29" y="53"/>
                    </a:lnTo>
                    <a:lnTo>
                      <a:pt x="24" y="50"/>
                    </a:lnTo>
                    <a:lnTo>
                      <a:pt x="17" y="49"/>
                    </a:lnTo>
                    <a:lnTo>
                      <a:pt x="12" y="47"/>
                    </a:lnTo>
                    <a:lnTo>
                      <a:pt x="8" y="42"/>
                    </a:lnTo>
                    <a:lnTo>
                      <a:pt x="9" y="37"/>
                    </a:lnTo>
                    <a:lnTo>
                      <a:pt x="13" y="37"/>
                    </a:lnTo>
                    <a:lnTo>
                      <a:pt x="15" y="36"/>
                    </a:lnTo>
                    <a:lnTo>
                      <a:pt x="13" y="30"/>
                    </a:lnTo>
                    <a:lnTo>
                      <a:pt x="7" y="20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2"/>
                    </a:lnTo>
                    <a:lnTo>
                      <a:pt x="23" y="8"/>
                    </a:lnTo>
                    <a:lnTo>
                      <a:pt x="28" y="13"/>
                    </a:lnTo>
                    <a:lnTo>
                      <a:pt x="34" y="15"/>
                    </a:lnTo>
                    <a:lnTo>
                      <a:pt x="38" y="16"/>
                    </a:lnTo>
                    <a:lnTo>
                      <a:pt x="40" y="19"/>
                    </a:lnTo>
                    <a:lnTo>
                      <a:pt x="43" y="24"/>
                    </a:lnTo>
                    <a:lnTo>
                      <a:pt x="47" y="29"/>
                    </a:lnTo>
                    <a:lnTo>
                      <a:pt x="51" y="32"/>
                    </a:lnTo>
                    <a:lnTo>
                      <a:pt x="53" y="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1D6CF93E-08AA-A045-8D2C-6C4C2C5CC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141" y="1480601"/>
                <a:ext cx="323293" cy="280541"/>
              </a:xfrm>
              <a:custGeom>
                <a:avLst/>
                <a:gdLst>
                  <a:gd name="T0" fmla="*/ 2147483647 w 249"/>
                  <a:gd name="T1" fmla="*/ 2147483647 h 231"/>
                  <a:gd name="T2" fmla="*/ 2147483647 w 249"/>
                  <a:gd name="T3" fmla="*/ 2147483647 h 231"/>
                  <a:gd name="T4" fmla="*/ 2147483647 w 249"/>
                  <a:gd name="T5" fmla="*/ 2147483647 h 231"/>
                  <a:gd name="T6" fmla="*/ 2147483647 w 249"/>
                  <a:gd name="T7" fmla="*/ 2147483647 h 231"/>
                  <a:gd name="T8" fmla="*/ 2147483647 w 249"/>
                  <a:gd name="T9" fmla="*/ 2147483647 h 231"/>
                  <a:gd name="T10" fmla="*/ 2147483647 w 249"/>
                  <a:gd name="T11" fmla="*/ 2147483647 h 231"/>
                  <a:gd name="T12" fmla="*/ 2147483647 w 249"/>
                  <a:gd name="T13" fmla="*/ 2147483647 h 231"/>
                  <a:gd name="T14" fmla="*/ 2147483647 w 249"/>
                  <a:gd name="T15" fmla="*/ 2147483647 h 231"/>
                  <a:gd name="T16" fmla="*/ 2147483647 w 249"/>
                  <a:gd name="T17" fmla="*/ 2147483647 h 231"/>
                  <a:gd name="T18" fmla="*/ 2147483647 w 249"/>
                  <a:gd name="T19" fmla="*/ 2147483647 h 231"/>
                  <a:gd name="T20" fmla="*/ 2147483647 w 249"/>
                  <a:gd name="T21" fmla="*/ 2147483647 h 231"/>
                  <a:gd name="T22" fmla="*/ 2147483647 w 249"/>
                  <a:gd name="T23" fmla="*/ 2147483647 h 231"/>
                  <a:gd name="T24" fmla="*/ 2147483647 w 249"/>
                  <a:gd name="T25" fmla="*/ 2147483647 h 231"/>
                  <a:gd name="T26" fmla="*/ 2147483647 w 249"/>
                  <a:gd name="T27" fmla="*/ 2147483647 h 231"/>
                  <a:gd name="T28" fmla="*/ 2147483647 w 249"/>
                  <a:gd name="T29" fmla="*/ 2147483647 h 231"/>
                  <a:gd name="T30" fmla="*/ 2147483647 w 249"/>
                  <a:gd name="T31" fmla="*/ 2147483647 h 231"/>
                  <a:gd name="T32" fmla="*/ 2147483647 w 249"/>
                  <a:gd name="T33" fmla="*/ 2147483647 h 231"/>
                  <a:gd name="T34" fmla="*/ 2147483647 w 249"/>
                  <a:gd name="T35" fmla="*/ 2147483647 h 231"/>
                  <a:gd name="T36" fmla="*/ 2147483647 w 249"/>
                  <a:gd name="T37" fmla="*/ 2147483647 h 231"/>
                  <a:gd name="T38" fmla="*/ 2147483647 w 249"/>
                  <a:gd name="T39" fmla="*/ 2147483647 h 231"/>
                  <a:gd name="T40" fmla="*/ 2147483647 w 249"/>
                  <a:gd name="T41" fmla="*/ 2147483647 h 231"/>
                  <a:gd name="T42" fmla="*/ 2147483647 w 249"/>
                  <a:gd name="T43" fmla="*/ 2147483647 h 231"/>
                  <a:gd name="T44" fmla="*/ 2147483647 w 249"/>
                  <a:gd name="T45" fmla="*/ 2147483647 h 231"/>
                  <a:gd name="T46" fmla="*/ 2147483647 w 249"/>
                  <a:gd name="T47" fmla="*/ 2147483647 h 231"/>
                  <a:gd name="T48" fmla="*/ 2147483647 w 249"/>
                  <a:gd name="T49" fmla="*/ 2147483647 h 231"/>
                  <a:gd name="T50" fmla="*/ 2147483647 w 249"/>
                  <a:gd name="T51" fmla="*/ 2147483647 h 231"/>
                  <a:gd name="T52" fmla="*/ 2147483647 w 249"/>
                  <a:gd name="T53" fmla="*/ 2147483647 h 231"/>
                  <a:gd name="T54" fmla="*/ 2147483647 w 249"/>
                  <a:gd name="T55" fmla="*/ 2147483647 h 231"/>
                  <a:gd name="T56" fmla="*/ 2147483647 w 249"/>
                  <a:gd name="T57" fmla="*/ 2147483647 h 231"/>
                  <a:gd name="T58" fmla="*/ 2147483647 w 249"/>
                  <a:gd name="T59" fmla="*/ 2147483647 h 231"/>
                  <a:gd name="T60" fmla="*/ 2147483647 w 249"/>
                  <a:gd name="T61" fmla="*/ 2147483647 h 231"/>
                  <a:gd name="T62" fmla="*/ 2147483647 w 249"/>
                  <a:gd name="T63" fmla="*/ 2147483647 h 231"/>
                  <a:gd name="T64" fmla="*/ 2147483647 w 249"/>
                  <a:gd name="T65" fmla="*/ 2147483647 h 231"/>
                  <a:gd name="T66" fmla="*/ 2147483647 w 249"/>
                  <a:gd name="T67" fmla="*/ 2147483647 h 231"/>
                  <a:gd name="T68" fmla="*/ 2147483647 w 249"/>
                  <a:gd name="T69" fmla="*/ 2147483647 h 231"/>
                  <a:gd name="T70" fmla="*/ 2147483647 w 249"/>
                  <a:gd name="T71" fmla="*/ 2147483647 h 231"/>
                  <a:gd name="T72" fmla="*/ 2147483647 w 249"/>
                  <a:gd name="T73" fmla="*/ 2147483647 h 231"/>
                  <a:gd name="T74" fmla="*/ 2147483647 w 249"/>
                  <a:gd name="T75" fmla="*/ 2147483647 h 231"/>
                  <a:gd name="T76" fmla="*/ 2147483647 w 249"/>
                  <a:gd name="T77" fmla="*/ 2147483647 h 231"/>
                  <a:gd name="T78" fmla="*/ 2147483647 w 249"/>
                  <a:gd name="T79" fmla="*/ 2147483647 h 231"/>
                  <a:gd name="T80" fmla="*/ 2147483647 w 249"/>
                  <a:gd name="T81" fmla="*/ 2147483647 h 231"/>
                  <a:gd name="T82" fmla="*/ 2147483647 w 249"/>
                  <a:gd name="T83" fmla="*/ 2147483647 h 231"/>
                  <a:gd name="T84" fmla="*/ 2147483647 w 249"/>
                  <a:gd name="T85" fmla="*/ 2147483647 h 231"/>
                  <a:gd name="T86" fmla="*/ 2147483647 w 249"/>
                  <a:gd name="T87" fmla="*/ 2147483647 h 231"/>
                  <a:gd name="T88" fmla="*/ 2147483647 w 249"/>
                  <a:gd name="T89" fmla="*/ 2147483647 h 231"/>
                  <a:gd name="T90" fmla="*/ 2147483647 w 249"/>
                  <a:gd name="T91" fmla="*/ 2147483647 h 231"/>
                  <a:gd name="T92" fmla="*/ 2147483647 w 249"/>
                  <a:gd name="T93" fmla="*/ 2147483647 h 231"/>
                  <a:gd name="T94" fmla="*/ 2147483647 w 249"/>
                  <a:gd name="T95" fmla="*/ 2147483647 h 231"/>
                  <a:gd name="T96" fmla="*/ 2147483647 w 249"/>
                  <a:gd name="T97" fmla="*/ 2147483647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9" h="231">
                    <a:moveTo>
                      <a:pt x="239" y="162"/>
                    </a:moveTo>
                    <a:lnTo>
                      <a:pt x="241" y="164"/>
                    </a:lnTo>
                    <a:lnTo>
                      <a:pt x="246" y="168"/>
                    </a:lnTo>
                    <a:lnTo>
                      <a:pt x="249" y="175"/>
                    </a:lnTo>
                    <a:lnTo>
                      <a:pt x="248" y="182"/>
                    </a:lnTo>
                    <a:lnTo>
                      <a:pt x="244" y="187"/>
                    </a:lnTo>
                    <a:lnTo>
                      <a:pt x="239" y="188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29" y="187"/>
                    </a:lnTo>
                    <a:lnTo>
                      <a:pt x="226" y="187"/>
                    </a:lnTo>
                    <a:lnTo>
                      <a:pt x="226" y="189"/>
                    </a:lnTo>
                    <a:lnTo>
                      <a:pt x="228" y="195"/>
                    </a:lnTo>
                    <a:lnTo>
                      <a:pt x="230" y="204"/>
                    </a:lnTo>
                    <a:lnTo>
                      <a:pt x="232" y="213"/>
                    </a:lnTo>
                    <a:lnTo>
                      <a:pt x="231" y="220"/>
                    </a:lnTo>
                    <a:lnTo>
                      <a:pt x="224" y="225"/>
                    </a:lnTo>
                    <a:lnTo>
                      <a:pt x="216" y="227"/>
                    </a:lnTo>
                    <a:lnTo>
                      <a:pt x="211" y="230"/>
                    </a:lnTo>
                    <a:lnTo>
                      <a:pt x="205" y="231"/>
                    </a:lnTo>
                    <a:lnTo>
                      <a:pt x="195" y="225"/>
                    </a:lnTo>
                    <a:lnTo>
                      <a:pt x="190" y="220"/>
                    </a:lnTo>
                    <a:lnTo>
                      <a:pt x="184" y="215"/>
                    </a:lnTo>
                    <a:lnTo>
                      <a:pt x="178" y="210"/>
                    </a:lnTo>
                    <a:lnTo>
                      <a:pt x="173" y="205"/>
                    </a:lnTo>
                    <a:lnTo>
                      <a:pt x="170" y="202"/>
                    </a:lnTo>
                    <a:lnTo>
                      <a:pt x="165" y="198"/>
                    </a:lnTo>
                    <a:lnTo>
                      <a:pt x="163" y="196"/>
                    </a:lnTo>
                    <a:lnTo>
                      <a:pt x="161" y="195"/>
                    </a:lnTo>
                    <a:lnTo>
                      <a:pt x="158" y="194"/>
                    </a:lnTo>
                    <a:lnTo>
                      <a:pt x="157" y="194"/>
                    </a:lnTo>
                    <a:lnTo>
                      <a:pt x="154" y="196"/>
                    </a:lnTo>
                    <a:lnTo>
                      <a:pt x="146" y="202"/>
                    </a:lnTo>
                    <a:lnTo>
                      <a:pt x="140" y="206"/>
                    </a:lnTo>
                    <a:lnTo>
                      <a:pt x="132" y="210"/>
                    </a:lnTo>
                    <a:lnTo>
                      <a:pt x="123" y="213"/>
                    </a:lnTo>
                    <a:lnTo>
                      <a:pt x="114" y="216"/>
                    </a:lnTo>
                    <a:lnTo>
                      <a:pt x="104" y="219"/>
                    </a:lnTo>
                    <a:lnTo>
                      <a:pt x="95" y="220"/>
                    </a:lnTo>
                    <a:lnTo>
                      <a:pt x="89" y="221"/>
                    </a:lnTo>
                    <a:lnTo>
                      <a:pt x="85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3" y="221"/>
                    </a:lnTo>
                    <a:lnTo>
                      <a:pt x="67" y="219"/>
                    </a:lnTo>
                    <a:lnTo>
                      <a:pt x="62" y="218"/>
                    </a:lnTo>
                    <a:lnTo>
                      <a:pt x="57" y="216"/>
                    </a:lnTo>
                    <a:lnTo>
                      <a:pt x="52" y="215"/>
                    </a:lnTo>
                    <a:lnTo>
                      <a:pt x="49" y="215"/>
                    </a:lnTo>
                    <a:lnTo>
                      <a:pt x="46" y="213"/>
                    </a:lnTo>
                    <a:lnTo>
                      <a:pt x="44" y="210"/>
                    </a:lnTo>
                    <a:lnTo>
                      <a:pt x="44" y="204"/>
                    </a:lnTo>
                    <a:lnTo>
                      <a:pt x="43" y="197"/>
                    </a:lnTo>
                    <a:lnTo>
                      <a:pt x="40" y="188"/>
                    </a:lnTo>
                    <a:lnTo>
                      <a:pt x="33" y="180"/>
                    </a:lnTo>
                    <a:lnTo>
                      <a:pt x="25" y="173"/>
                    </a:lnTo>
                    <a:lnTo>
                      <a:pt x="16" y="167"/>
                    </a:lnTo>
                    <a:lnTo>
                      <a:pt x="9" y="164"/>
                    </a:lnTo>
                    <a:lnTo>
                      <a:pt x="3" y="162"/>
                    </a:lnTo>
                    <a:lnTo>
                      <a:pt x="1" y="157"/>
                    </a:lnTo>
                    <a:lnTo>
                      <a:pt x="0" y="151"/>
                    </a:lnTo>
                    <a:lnTo>
                      <a:pt x="0" y="143"/>
                    </a:lnTo>
                    <a:lnTo>
                      <a:pt x="0" y="136"/>
                    </a:lnTo>
                    <a:lnTo>
                      <a:pt x="1" y="130"/>
                    </a:lnTo>
                    <a:lnTo>
                      <a:pt x="5" y="129"/>
                    </a:lnTo>
                    <a:lnTo>
                      <a:pt x="12" y="129"/>
                    </a:lnTo>
                    <a:lnTo>
                      <a:pt x="20" y="128"/>
                    </a:lnTo>
                    <a:lnTo>
                      <a:pt x="27" y="129"/>
                    </a:lnTo>
                    <a:lnTo>
                      <a:pt x="36" y="132"/>
                    </a:lnTo>
                    <a:lnTo>
                      <a:pt x="42" y="135"/>
                    </a:lnTo>
                    <a:lnTo>
                      <a:pt x="49" y="138"/>
                    </a:lnTo>
                    <a:lnTo>
                      <a:pt x="57" y="142"/>
                    </a:lnTo>
                    <a:lnTo>
                      <a:pt x="65" y="147"/>
                    </a:lnTo>
                    <a:lnTo>
                      <a:pt x="72" y="149"/>
                    </a:lnTo>
                    <a:lnTo>
                      <a:pt x="79" y="151"/>
                    </a:lnTo>
                    <a:lnTo>
                      <a:pt x="82" y="151"/>
                    </a:lnTo>
                    <a:lnTo>
                      <a:pt x="85" y="149"/>
                    </a:lnTo>
                    <a:lnTo>
                      <a:pt x="86" y="141"/>
                    </a:lnTo>
                    <a:lnTo>
                      <a:pt x="86" y="133"/>
                    </a:lnTo>
                    <a:lnTo>
                      <a:pt x="81" y="126"/>
                    </a:lnTo>
                    <a:lnTo>
                      <a:pt x="69" y="121"/>
                    </a:lnTo>
                    <a:lnTo>
                      <a:pt x="56" y="118"/>
                    </a:lnTo>
                    <a:lnTo>
                      <a:pt x="50" y="117"/>
                    </a:lnTo>
                    <a:lnTo>
                      <a:pt x="44" y="117"/>
                    </a:lnTo>
                    <a:lnTo>
                      <a:pt x="35" y="115"/>
                    </a:lnTo>
                    <a:lnTo>
                      <a:pt x="24" y="115"/>
                    </a:lnTo>
                    <a:lnTo>
                      <a:pt x="17" y="115"/>
                    </a:lnTo>
                    <a:lnTo>
                      <a:pt x="12" y="114"/>
                    </a:lnTo>
                    <a:lnTo>
                      <a:pt x="8" y="111"/>
                    </a:lnTo>
                    <a:lnTo>
                      <a:pt x="3" y="104"/>
                    </a:lnTo>
                    <a:lnTo>
                      <a:pt x="2" y="96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11" y="84"/>
                    </a:lnTo>
                    <a:lnTo>
                      <a:pt x="20" y="86"/>
                    </a:lnTo>
                    <a:lnTo>
                      <a:pt x="28" y="84"/>
                    </a:lnTo>
                    <a:lnTo>
                      <a:pt x="29" y="79"/>
                    </a:lnTo>
                    <a:lnTo>
                      <a:pt x="26" y="73"/>
                    </a:lnTo>
                    <a:lnTo>
                      <a:pt x="23" y="71"/>
                    </a:lnTo>
                    <a:lnTo>
                      <a:pt x="19" y="68"/>
                    </a:lnTo>
                    <a:lnTo>
                      <a:pt x="13" y="62"/>
                    </a:lnTo>
                    <a:lnTo>
                      <a:pt x="8" y="54"/>
                    </a:lnTo>
                    <a:lnTo>
                      <a:pt x="3" y="49"/>
                    </a:lnTo>
                    <a:lnTo>
                      <a:pt x="3" y="44"/>
                    </a:lnTo>
                    <a:lnTo>
                      <a:pt x="8" y="39"/>
                    </a:lnTo>
                    <a:lnTo>
                      <a:pt x="14" y="37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4" y="27"/>
                    </a:lnTo>
                    <a:lnTo>
                      <a:pt x="25" y="21"/>
                    </a:lnTo>
                    <a:lnTo>
                      <a:pt x="25" y="18"/>
                    </a:lnTo>
                    <a:lnTo>
                      <a:pt x="28" y="15"/>
                    </a:lnTo>
                    <a:lnTo>
                      <a:pt x="33" y="14"/>
                    </a:lnTo>
                    <a:lnTo>
                      <a:pt x="40" y="13"/>
                    </a:lnTo>
                    <a:lnTo>
                      <a:pt x="46" y="9"/>
                    </a:lnTo>
                    <a:lnTo>
                      <a:pt x="51" y="7"/>
                    </a:lnTo>
                    <a:lnTo>
                      <a:pt x="61" y="5"/>
                    </a:lnTo>
                    <a:lnTo>
                      <a:pt x="72" y="3"/>
                    </a:lnTo>
                    <a:lnTo>
                      <a:pt x="81" y="0"/>
                    </a:lnTo>
                    <a:lnTo>
                      <a:pt x="88" y="3"/>
                    </a:lnTo>
                    <a:lnTo>
                      <a:pt x="88" y="9"/>
                    </a:lnTo>
                    <a:lnTo>
                      <a:pt x="85" y="18"/>
                    </a:lnTo>
                    <a:lnTo>
                      <a:pt x="81" y="23"/>
                    </a:lnTo>
                    <a:lnTo>
                      <a:pt x="82" y="27"/>
                    </a:lnTo>
                    <a:lnTo>
                      <a:pt x="88" y="26"/>
                    </a:lnTo>
                    <a:lnTo>
                      <a:pt x="95" y="23"/>
                    </a:lnTo>
                    <a:lnTo>
                      <a:pt x="100" y="24"/>
                    </a:lnTo>
                    <a:lnTo>
                      <a:pt x="102" y="27"/>
                    </a:lnTo>
                    <a:lnTo>
                      <a:pt x="104" y="34"/>
                    </a:lnTo>
                    <a:lnTo>
                      <a:pt x="110" y="41"/>
                    </a:lnTo>
                    <a:lnTo>
                      <a:pt x="117" y="46"/>
                    </a:lnTo>
                    <a:lnTo>
                      <a:pt x="124" y="47"/>
                    </a:lnTo>
                    <a:lnTo>
                      <a:pt x="127" y="45"/>
                    </a:lnTo>
                    <a:lnTo>
                      <a:pt x="127" y="38"/>
                    </a:lnTo>
                    <a:lnTo>
                      <a:pt x="126" y="31"/>
                    </a:lnTo>
                    <a:lnTo>
                      <a:pt x="125" y="27"/>
                    </a:lnTo>
                    <a:lnTo>
                      <a:pt x="129" y="27"/>
                    </a:lnTo>
                    <a:lnTo>
                      <a:pt x="134" y="33"/>
                    </a:lnTo>
                    <a:lnTo>
                      <a:pt x="140" y="39"/>
                    </a:lnTo>
                    <a:lnTo>
                      <a:pt x="145" y="47"/>
                    </a:lnTo>
                    <a:lnTo>
                      <a:pt x="146" y="58"/>
                    </a:lnTo>
                    <a:lnTo>
                      <a:pt x="147" y="69"/>
                    </a:lnTo>
                    <a:lnTo>
                      <a:pt x="148" y="80"/>
                    </a:lnTo>
                    <a:lnTo>
                      <a:pt x="152" y="83"/>
                    </a:lnTo>
                    <a:lnTo>
                      <a:pt x="155" y="75"/>
                    </a:lnTo>
                    <a:lnTo>
                      <a:pt x="158" y="64"/>
                    </a:lnTo>
                    <a:lnTo>
                      <a:pt x="161" y="57"/>
                    </a:lnTo>
                    <a:lnTo>
                      <a:pt x="162" y="51"/>
                    </a:lnTo>
                    <a:lnTo>
                      <a:pt x="160" y="46"/>
                    </a:lnTo>
                    <a:lnTo>
                      <a:pt x="157" y="39"/>
                    </a:lnTo>
                    <a:lnTo>
                      <a:pt x="156" y="33"/>
                    </a:lnTo>
                    <a:lnTo>
                      <a:pt x="157" y="27"/>
                    </a:lnTo>
                    <a:lnTo>
                      <a:pt x="160" y="22"/>
                    </a:lnTo>
                    <a:lnTo>
                      <a:pt x="164" y="20"/>
                    </a:lnTo>
                    <a:lnTo>
                      <a:pt x="169" y="21"/>
                    </a:lnTo>
                    <a:lnTo>
                      <a:pt x="173" y="23"/>
                    </a:lnTo>
                    <a:lnTo>
                      <a:pt x="179" y="26"/>
                    </a:lnTo>
                    <a:lnTo>
                      <a:pt x="181" y="24"/>
                    </a:lnTo>
                    <a:lnTo>
                      <a:pt x="183" y="22"/>
                    </a:lnTo>
                    <a:lnTo>
                      <a:pt x="181" y="19"/>
                    </a:lnTo>
                    <a:lnTo>
                      <a:pt x="181" y="18"/>
                    </a:lnTo>
                    <a:lnTo>
                      <a:pt x="179" y="15"/>
                    </a:lnTo>
                    <a:lnTo>
                      <a:pt x="175" y="11"/>
                    </a:lnTo>
                    <a:lnTo>
                      <a:pt x="172" y="7"/>
                    </a:lnTo>
                    <a:lnTo>
                      <a:pt x="179" y="5"/>
                    </a:lnTo>
                    <a:lnTo>
                      <a:pt x="185" y="5"/>
                    </a:lnTo>
                    <a:lnTo>
                      <a:pt x="192" y="5"/>
                    </a:lnTo>
                    <a:lnTo>
                      <a:pt x="198" y="5"/>
                    </a:lnTo>
                    <a:lnTo>
                      <a:pt x="203" y="6"/>
                    </a:lnTo>
                    <a:lnTo>
                      <a:pt x="208" y="8"/>
                    </a:lnTo>
                    <a:lnTo>
                      <a:pt x="211" y="11"/>
                    </a:lnTo>
                    <a:lnTo>
                      <a:pt x="213" y="15"/>
                    </a:lnTo>
                    <a:lnTo>
                      <a:pt x="211" y="21"/>
                    </a:lnTo>
                    <a:lnTo>
                      <a:pt x="207" y="31"/>
                    </a:lnTo>
                    <a:lnTo>
                      <a:pt x="203" y="37"/>
                    </a:lnTo>
                    <a:lnTo>
                      <a:pt x="199" y="39"/>
                    </a:lnTo>
                    <a:lnTo>
                      <a:pt x="195" y="42"/>
                    </a:lnTo>
                    <a:lnTo>
                      <a:pt x="192" y="45"/>
                    </a:lnTo>
                    <a:lnTo>
                      <a:pt x="193" y="52"/>
                    </a:lnTo>
                    <a:lnTo>
                      <a:pt x="195" y="60"/>
                    </a:lnTo>
                    <a:lnTo>
                      <a:pt x="196" y="69"/>
                    </a:lnTo>
                    <a:lnTo>
                      <a:pt x="198" y="79"/>
                    </a:lnTo>
                    <a:lnTo>
                      <a:pt x="199" y="89"/>
                    </a:lnTo>
                    <a:lnTo>
                      <a:pt x="201" y="98"/>
                    </a:lnTo>
                    <a:lnTo>
                      <a:pt x="201" y="105"/>
                    </a:lnTo>
                    <a:lnTo>
                      <a:pt x="200" y="110"/>
                    </a:lnTo>
                    <a:lnTo>
                      <a:pt x="199" y="112"/>
                    </a:lnTo>
                    <a:lnTo>
                      <a:pt x="198" y="115"/>
                    </a:lnTo>
                    <a:lnTo>
                      <a:pt x="198" y="122"/>
                    </a:lnTo>
                    <a:lnTo>
                      <a:pt x="201" y="130"/>
                    </a:lnTo>
                    <a:lnTo>
                      <a:pt x="205" y="136"/>
                    </a:lnTo>
                    <a:lnTo>
                      <a:pt x="209" y="141"/>
                    </a:lnTo>
                    <a:lnTo>
                      <a:pt x="216" y="147"/>
                    </a:lnTo>
                    <a:lnTo>
                      <a:pt x="224" y="153"/>
                    </a:lnTo>
                    <a:lnTo>
                      <a:pt x="231" y="158"/>
                    </a:lnTo>
                    <a:lnTo>
                      <a:pt x="237" y="160"/>
                    </a:lnTo>
                    <a:lnTo>
                      <a:pt x="239" y="16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E4948DA8-480B-044F-9AEE-7774BB5E8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458" y="4030115"/>
                <a:ext cx="43739" cy="22747"/>
              </a:xfrm>
              <a:custGeom>
                <a:avLst/>
                <a:gdLst>
                  <a:gd name="T0" fmla="*/ 2147483647 w 23"/>
                  <a:gd name="T1" fmla="*/ 0 h 18"/>
                  <a:gd name="T2" fmla="*/ 2147483647 w 23"/>
                  <a:gd name="T3" fmla="*/ 2147483647 h 18"/>
                  <a:gd name="T4" fmla="*/ 2147483647 w 23"/>
                  <a:gd name="T5" fmla="*/ 2147483647 h 18"/>
                  <a:gd name="T6" fmla="*/ 0 w 23"/>
                  <a:gd name="T7" fmla="*/ 2147483647 h 18"/>
                  <a:gd name="T8" fmla="*/ 2147483647 w 2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" y="0"/>
                    </a:moveTo>
                    <a:lnTo>
                      <a:pt x="23" y="1"/>
                    </a:lnTo>
                    <a:lnTo>
                      <a:pt x="21" y="18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0D96CE2-CBDB-4344-9EA9-FA72D6781B73}"/>
                </a:ext>
              </a:extLst>
            </p:cNvPr>
            <p:cNvGrpSpPr/>
            <p:nvPr/>
          </p:nvGrpSpPr>
          <p:grpSpPr>
            <a:xfrm>
              <a:off x="787401" y="1342173"/>
              <a:ext cx="3676412" cy="4676262"/>
              <a:chOff x="7824806" y="1394348"/>
              <a:chExt cx="2619672" cy="3297975"/>
            </a:xfrm>
            <a:solidFill>
              <a:schemeClr val="bg1">
                <a:lumMod val="75000"/>
              </a:schemeClr>
            </a:solidFill>
          </p:grpSpPr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CED67D6A-4CEC-9447-ADD7-8E28889F7B12}"/>
                  </a:ext>
                </a:extLst>
              </p:cNvPr>
              <p:cNvSpPr>
                <a:spLocks/>
              </p:cNvSpPr>
              <p:nvPr/>
            </p:nvSpPr>
            <p:spPr bwMode="auto">
              <a:xfrm rot="730076">
                <a:off x="7824806" y="3943074"/>
                <a:ext cx="681955" cy="569942"/>
              </a:xfrm>
              <a:custGeom>
                <a:avLst/>
                <a:gdLst>
                  <a:gd name="T0" fmla="*/ 2147483647 w 10000"/>
                  <a:gd name="T1" fmla="*/ 2147483647 h 10009"/>
                  <a:gd name="T2" fmla="*/ 2147483647 w 10000"/>
                  <a:gd name="T3" fmla="*/ 2147483647 h 10009"/>
                  <a:gd name="T4" fmla="*/ 2147483647 w 10000"/>
                  <a:gd name="T5" fmla="*/ 2147483647 h 10009"/>
                  <a:gd name="T6" fmla="*/ 2147483647 w 10000"/>
                  <a:gd name="T7" fmla="*/ 2147483647 h 10009"/>
                  <a:gd name="T8" fmla="*/ 2147483647 w 10000"/>
                  <a:gd name="T9" fmla="*/ 2147483647 h 10009"/>
                  <a:gd name="T10" fmla="*/ 2147483647 w 10000"/>
                  <a:gd name="T11" fmla="*/ 2147483647 h 10009"/>
                  <a:gd name="T12" fmla="*/ 2147483647 w 10000"/>
                  <a:gd name="T13" fmla="*/ 161364554 h 10009"/>
                  <a:gd name="T14" fmla="*/ 2147483647 w 10000"/>
                  <a:gd name="T15" fmla="*/ 2147483647 h 10009"/>
                  <a:gd name="T16" fmla="*/ 2147483647 w 10000"/>
                  <a:gd name="T17" fmla="*/ 161364554 h 10009"/>
                  <a:gd name="T18" fmla="*/ 2147483647 w 10000"/>
                  <a:gd name="T19" fmla="*/ 2147483647 h 10009"/>
                  <a:gd name="T20" fmla="*/ 0 w 10000"/>
                  <a:gd name="T21" fmla="*/ 2147483647 h 10009"/>
                  <a:gd name="T22" fmla="*/ 2147483647 w 10000"/>
                  <a:gd name="T23" fmla="*/ 2147483647 h 10009"/>
                  <a:gd name="T24" fmla="*/ 2147483647 w 10000"/>
                  <a:gd name="T25" fmla="*/ 2147483647 h 10009"/>
                  <a:gd name="T26" fmla="*/ 2147483647 w 10000"/>
                  <a:gd name="T27" fmla="*/ 2147483647 h 10009"/>
                  <a:gd name="T28" fmla="*/ 2147483647 w 10000"/>
                  <a:gd name="T29" fmla="*/ 2147483647 h 10009"/>
                  <a:gd name="T30" fmla="*/ 2147483647 w 10000"/>
                  <a:gd name="T31" fmla="*/ 2147483647 h 10009"/>
                  <a:gd name="T32" fmla="*/ 2147483647 w 10000"/>
                  <a:gd name="T33" fmla="*/ 2147483647 h 10009"/>
                  <a:gd name="T34" fmla="*/ 2147483647 w 10000"/>
                  <a:gd name="T35" fmla="*/ 2147483647 h 10009"/>
                  <a:gd name="T36" fmla="*/ 2147483647 w 10000"/>
                  <a:gd name="T37" fmla="*/ 2147483647 h 10009"/>
                  <a:gd name="T38" fmla="*/ 2147483647 w 10000"/>
                  <a:gd name="T39" fmla="*/ 2147483647 h 10009"/>
                  <a:gd name="T40" fmla="*/ 2147483647 w 10000"/>
                  <a:gd name="T41" fmla="*/ 2147483647 h 10009"/>
                  <a:gd name="T42" fmla="*/ 2147483647 w 10000"/>
                  <a:gd name="T43" fmla="*/ 2147483647 h 10009"/>
                  <a:gd name="T44" fmla="*/ 2147483647 w 10000"/>
                  <a:gd name="T45" fmla="*/ 2147483647 h 10009"/>
                  <a:gd name="T46" fmla="*/ 2147483647 w 10000"/>
                  <a:gd name="T47" fmla="*/ 2147483647 h 10009"/>
                  <a:gd name="T48" fmla="*/ 2147483647 w 10000"/>
                  <a:gd name="T49" fmla="*/ 2147483647 h 10009"/>
                  <a:gd name="T50" fmla="*/ 2147483647 w 10000"/>
                  <a:gd name="T51" fmla="*/ 2147483647 h 10009"/>
                  <a:gd name="T52" fmla="*/ 2147483647 w 10000"/>
                  <a:gd name="T53" fmla="*/ 2147483647 h 10009"/>
                  <a:gd name="T54" fmla="*/ 2147483647 w 10000"/>
                  <a:gd name="T55" fmla="*/ 2147483647 h 10009"/>
                  <a:gd name="T56" fmla="*/ 2147483647 w 10000"/>
                  <a:gd name="T57" fmla="*/ 2147483647 h 10009"/>
                  <a:gd name="T58" fmla="*/ 2147483647 w 10000"/>
                  <a:gd name="T59" fmla="*/ 2147483647 h 10009"/>
                  <a:gd name="T60" fmla="*/ 2147483647 w 10000"/>
                  <a:gd name="T61" fmla="*/ 2147483647 h 10009"/>
                  <a:gd name="T62" fmla="*/ 2147483647 w 10000"/>
                  <a:gd name="T63" fmla="*/ 2147483647 h 10009"/>
                  <a:gd name="T64" fmla="*/ 2147483647 w 10000"/>
                  <a:gd name="T65" fmla="*/ 2147483647 h 10009"/>
                  <a:gd name="T66" fmla="*/ 2147483647 w 10000"/>
                  <a:gd name="T67" fmla="*/ 2147483647 h 10009"/>
                  <a:gd name="T68" fmla="*/ 2147483647 w 10000"/>
                  <a:gd name="T69" fmla="*/ 2147483647 h 10009"/>
                  <a:gd name="T70" fmla="*/ 2147483647 w 10000"/>
                  <a:gd name="T71" fmla="*/ 2147483647 h 10009"/>
                  <a:gd name="T72" fmla="*/ 2147483647 w 10000"/>
                  <a:gd name="T73" fmla="*/ 2147483647 h 10009"/>
                  <a:gd name="T74" fmla="*/ 2147483647 w 10000"/>
                  <a:gd name="T75" fmla="*/ 2147483647 h 10009"/>
                  <a:gd name="T76" fmla="*/ 2147483647 w 10000"/>
                  <a:gd name="T77" fmla="*/ 2147483647 h 10009"/>
                  <a:gd name="T78" fmla="*/ 2147483647 w 10000"/>
                  <a:gd name="T79" fmla="*/ 2147483647 h 10009"/>
                  <a:gd name="T80" fmla="*/ 2147483647 w 10000"/>
                  <a:gd name="T81" fmla="*/ 2147483647 h 100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0" h="10009">
                    <a:moveTo>
                      <a:pt x="9121" y="1479"/>
                    </a:moveTo>
                    <a:cubicBezTo>
                      <a:pt x="8949" y="1545"/>
                      <a:pt x="8960" y="1470"/>
                      <a:pt x="8734" y="1437"/>
                    </a:cubicBezTo>
                    <a:cubicBezTo>
                      <a:pt x="8508" y="1404"/>
                      <a:pt x="8010" y="1295"/>
                      <a:pt x="7765" y="1279"/>
                    </a:cubicBezTo>
                    <a:cubicBezTo>
                      <a:pt x="7520" y="1263"/>
                      <a:pt x="7390" y="1332"/>
                      <a:pt x="7261" y="1342"/>
                    </a:cubicBezTo>
                    <a:cubicBezTo>
                      <a:pt x="7132" y="1353"/>
                      <a:pt x="7098" y="1443"/>
                      <a:pt x="6991" y="1342"/>
                    </a:cubicBezTo>
                    <a:cubicBezTo>
                      <a:pt x="6884" y="1241"/>
                      <a:pt x="6742" y="937"/>
                      <a:pt x="6618" y="734"/>
                    </a:cubicBezTo>
                    <a:cubicBezTo>
                      <a:pt x="5577" y="492"/>
                      <a:pt x="4284" y="74"/>
                      <a:pt x="3495" y="9"/>
                    </a:cubicBezTo>
                    <a:cubicBezTo>
                      <a:pt x="2706" y="-56"/>
                      <a:pt x="2420" y="231"/>
                      <a:pt x="1882" y="342"/>
                    </a:cubicBezTo>
                    <a:lnTo>
                      <a:pt x="1345" y="9"/>
                    </a:lnTo>
                    <a:lnTo>
                      <a:pt x="806" y="342"/>
                    </a:lnTo>
                    <a:cubicBezTo>
                      <a:pt x="806" y="342"/>
                      <a:pt x="268" y="1009"/>
                      <a:pt x="0" y="1009"/>
                    </a:cubicBezTo>
                    <a:lnTo>
                      <a:pt x="538" y="2676"/>
                    </a:lnTo>
                    <a:lnTo>
                      <a:pt x="1076" y="2009"/>
                    </a:lnTo>
                    <a:lnTo>
                      <a:pt x="2151" y="2342"/>
                    </a:lnTo>
                    <a:lnTo>
                      <a:pt x="2421" y="2676"/>
                    </a:lnTo>
                    <a:lnTo>
                      <a:pt x="2688" y="3009"/>
                    </a:lnTo>
                    <a:cubicBezTo>
                      <a:pt x="2600" y="3342"/>
                      <a:pt x="2510" y="3676"/>
                      <a:pt x="2421" y="4009"/>
                    </a:cubicBezTo>
                    <a:cubicBezTo>
                      <a:pt x="2330" y="4565"/>
                      <a:pt x="2241" y="5120"/>
                      <a:pt x="2151" y="5676"/>
                    </a:cubicBezTo>
                    <a:cubicBezTo>
                      <a:pt x="2062" y="6009"/>
                      <a:pt x="1971" y="6343"/>
                      <a:pt x="1882" y="6676"/>
                    </a:cubicBezTo>
                    <a:lnTo>
                      <a:pt x="1882" y="7342"/>
                    </a:lnTo>
                    <a:cubicBezTo>
                      <a:pt x="1882" y="7482"/>
                      <a:pt x="1889" y="7241"/>
                      <a:pt x="1884" y="7517"/>
                    </a:cubicBezTo>
                    <a:cubicBezTo>
                      <a:pt x="1879" y="7793"/>
                      <a:pt x="1882" y="7594"/>
                      <a:pt x="1882" y="7676"/>
                    </a:cubicBezTo>
                    <a:lnTo>
                      <a:pt x="1882" y="8009"/>
                    </a:lnTo>
                    <a:cubicBezTo>
                      <a:pt x="1792" y="8342"/>
                      <a:pt x="1703" y="8676"/>
                      <a:pt x="1613" y="9009"/>
                    </a:cubicBezTo>
                    <a:lnTo>
                      <a:pt x="2151" y="9009"/>
                    </a:lnTo>
                    <a:lnTo>
                      <a:pt x="3227" y="10009"/>
                    </a:lnTo>
                    <a:lnTo>
                      <a:pt x="4840" y="9342"/>
                    </a:lnTo>
                    <a:lnTo>
                      <a:pt x="6453" y="9009"/>
                    </a:lnTo>
                    <a:lnTo>
                      <a:pt x="7261" y="7676"/>
                    </a:lnTo>
                    <a:lnTo>
                      <a:pt x="8067" y="6342"/>
                    </a:lnTo>
                    <a:cubicBezTo>
                      <a:pt x="8067" y="6120"/>
                      <a:pt x="7941" y="6082"/>
                      <a:pt x="8067" y="5676"/>
                    </a:cubicBezTo>
                    <a:cubicBezTo>
                      <a:pt x="8193" y="5270"/>
                      <a:pt x="8503" y="4112"/>
                      <a:pt x="8822" y="3908"/>
                    </a:cubicBezTo>
                    <a:cubicBezTo>
                      <a:pt x="9185" y="3676"/>
                      <a:pt x="9126" y="3756"/>
                      <a:pt x="9189" y="3701"/>
                    </a:cubicBezTo>
                    <a:cubicBezTo>
                      <a:pt x="9252" y="3646"/>
                      <a:pt x="9284" y="3569"/>
                      <a:pt x="9318" y="3593"/>
                    </a:cubicBezTo>
                    <a:cubicBezTo>
                      <a:pt x="9388" y="3534"/>
                      <a:pt x="9296" y="3577"/>
                      <a:pt x="9415" y="3493"/>
                    </a:cubicBezTo>
                    <a:cubicBezTo>
                      <a:pt x="9534" y="3409"/>
                      <a:pt x="9908" y="3137"/>
                      <a:pt x="9969" y="2847"/>
                    </a:cubicBezTo>
                    <a:cubicBezTo>
                      <a:pt x="10030" y="2557"/>
                      <a:pt x="10018" y="1949"/>
                      <a:pt x="9783" y="1752"/>
                    </a:cubicBezTo>
                    <a:cubicBezTo>
                      <a:pt x="9774" y="1701"/>
                      <a:pt x="9763" y="1649"/>
                      <a:pt x="9754" y="1598"/>
                    </a:cubicBezTo>
                    <a:cubicBezTo>
                      <a:pt x="9738" y="1593"/>
                      <a:pt x="9576" y="1599"/>
                      <a:pt x="9561" y="1594"/>
                    </a:cubicBezTo>
                    <a:lnTo>
                      <a:pt x="9121" y="1479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22A1FFE0-B3C3-694C-BFEB-0F31F67E494B}"/>
                  </a:ext>
                </a:extLst>
              </p:cNvPr>
              <p:cNvSpPr>
                <a:spLocks/>
              </p:cNvSpPr>
              <p:nvPr/>
            </p:nvSpPr>
            <p:spPr bwMode="auto">
              <a:xfrm rot="926903">
                <a:off x="7842831" y="3981497"/>
                <a:ext cx="171238" cy="400238"/>
              </a:xfrm>
              <a:custGeom>
                <a:avLst/>
                <a:gdLst>
                  <a:gd name="T0" fmla="*/ 426029799 w 10000"/>
                  <a:gd name="T1" fmla="*/ 2147483647 h 10437"/>
                  <a:gd name="T2" fmla="*/ 426029799 w 10000"/>
                  <a:gd name="T3" fmla="*/ 2147483647 h 10437"/>
                  <a:gd name="T4" fmla="*/ 441127138 w 10000"/>
                  <a:gd name="T5" fmla="*/ 2147483647 h 10437"/>
                  <a:gd name="T6" fmla="*/ 486896829 w 10000"/>
                  <a:gd name="T7" fmla="*/ 2147483647 h 10437"/>
                  <a:gd name="T8" fmla="*/ 486896829 w 10000"/>
                  <a:gd name="T9" fmla="*/ 2147483647 h 10437"/>
                  <a:gd name="T10" fmla="*/ 505393367 w 10000"/>
                  <a:gd name="T11" fmla="*/ 2147483647 h 10437"/>
                  <a:gd name="T12" fmla="*/ 547757218 w 10000"/>
                  <a:gd name="T13" fmla="*/ 2147483647 h 10437"/>
                  <a:gd name="T14" fmla="*/ 556948788 w 10000"/>
                  <a:gd name="T15" fmla="*/ 2147483647 h 10437"/>
                  <a:gd name="T16" fmla="*/ 608617535 w 10000"/>
                  <a:gd name="T17" fmla="*/ 2147483647 h 10437"/>
                  <a:gd name="T18" fmla="*/ 547757218 w 10000"/>
                  <a:gd name="T19" fmla="*/ 2147483647 h 10437"/>
                  <a:gd name="T20" fmla="*/ 486896829 w 10000"/>
                  <a:gd name="T21" fmla="*/ 1175804211 h 10437"/>
                  <a:gd name="T22" fmla="*/ 304309174 w 10000"/>
                  <a:gd name="T23" fmla="*/ 0 h 10437"/>
                  <a:gd name="T24" fmla="*/ 182587736 w 10000"/>
                  <a:gd name="T25" fmla="*/ 1175804211 h 10437"/>
                  <a:gd name="T26" fmla="*/ 121720705 w 10000"/>
                  <a:gd name="T27" fmla="*/ 2147483647 h 10437"/>
                  <a:gd name="T28" fmla="*/ 75167108 w 10000"/>
                  <a:gd name="T29" fmla="*/ 2147483647 h 10437"/>
                  <a:gd name="T30" fmla="*/ 121720705 w 10000"/>
                  <a:gd name="T31" fmla="*/ 2147483647 h 10437"/>
                  <a:gd name="T32" fmla="*/ 121720705 w 10000"/>
                  <a:gd name="T33" fmla="*/ 2147483647 h 10437"/>
                  <a:gd name="T34" fmla="*/ 13937767 w 10000"/>
                  <a:gd name="T35" fmla="*/ 2147483647 h 10437"/>
                  <a:gd name="T36" fmla="*/ 0 w 10000"/>
                  <a:gd name="T37" fmla="*/ 2147483647 h 10437"/>
                  <a:gd name="T38" fmla="*/ 39560971 w 10000"/>
                  <a:gd name="T39" fmla="*/ 2147483647 h 10437"/>
                  <a:gd name="T40" fmla="*/ 121720705 w 10000"/>
                  <a:gd name="T41" fmla="*/ 2147483647 h 10437"/>
                  <a:gd name="T42" fmla="*/ 68959129 w 10000"/>
                  <a:gd name="T43" fmla="*/ 2147483647 h 10437"/>
                  <a:gd name="T44" fmla="*/ 394566826 w 10000"/>
                  <a:gd name="T45" fmla="*/ 2147483647 h 10437"/>
                  <a:gd name="T46" fmla="*/ 436863210 w 10000"/>
                  <a:gd name="T47" fmla="*/ 2147483647 h 10437"/>
                  <a:gd name="T48" fmla="*/ 426029799 w 10000"/>
                  <a:gd name="T49" fmla="*/ 2147483647 h 10437"/>
                  <a:gd name="T50" fmla="*/ 426029799 w 10000"/>
                  <a:gd name="T51" fmla="*/ 2147483647 h 104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000" h="10437">
                    <a:moveTo>
                      <a:pt x="7000" y="8110"/>
                    </a:moveTo>
                    <a:lnTo>
                      <a:pt x="7000" y="7638"/>
                    </a:lnTo>
                    <a:cubicBezTo>
                      <a:pt x="7083" y="7334"/>
                      <a:pt x="7165" y="7030"/>
                      <a:pt x="7248" y="6726"/>
                    </a:cubicBezTo>
                    <a:lnTo>
                      <a:pt x="8000" y="5748"/>
                    </a:lnTo>
                    <a:lnTo>
                      <a:pt x="8000" y="5276"/>
                    </a:lnTo>
                    <a:cubicBezTo>
                      <a:pt x="8101" y="4899"/>
                      <a:pt x="8203" y="4522"/>
                      <a:pt x="8304" y="4145"/>
                    </a:cubicBezTo>
                    <a:lnTo>
                      <a:pt x="9000" y="3386"/>
                    </a:lnTo>
                    <a:cubicBezTo>
                      <a:pt x="9050" y="3079"/>
                      <a:pt x="9101" y="2772"/>
                      <a:pt x="9151" y="2465"/>
                    </a:cubicBezTo>
                    <a:lnTo>
                      <a:pt x="10000" y="1496"/>
                    </a:lnTo>
                    <a:lnTo>
                      <a:pt x="9000" y="1024"/>
                    </a:lnTo>
                    <a:lnTo>
                      <a:pt x="8000" y="472"/>
                    </a:lnTo>
                    <a:lnTo>
                      <a:pt x="5000" y="0"/>
                    </a:lnTo>
                    <a:lnTo>
                      <a:pt x="3000" y="472"/>
                    </a:lnTo>
                    <a:lnTo>
                      <a:pt x="2000" y="1024"/>
                    </a:lnTo>
                    <a:lnTo>
                      <a:pt x="1235" y="1429"/>
                    </a:lnTo>
                    <a:lnTo>
                      <a:pt x="2000" y="2913"/>
                    </a:lnTo>
                    <a:lnTo>
                      <a:pt x="2000" y="4803"/>
                    </a:lnTo>
                    <a:lnTo>
                      <a:pt x="229" y="6206"/>
                    </a:lnTo>
                    <a:cubicBezTo>
                      <a:pt x="153" y="6526"/>
                      <a:pt x="76" y="6845"/>
                      <a:pt x="0" y="7165"/>
                    </a:cubicBezTo>
                    <a:lnTo>
                      <a:pt x="650" y="7719"/>
                    </a:lnTo>
                    <a:lnTo>
                      <a:pt x="2000" y="7638"/>
                    </a:lnTo>
                    <a:lnTo>
                      <a:pt x="1133" y="10397"/>
                    </a:lnTo>
                    <a:lnTo>
                      <a:pt x="6483" y="10437"/>
                    </a:lnTo>
                    <a:cubicBezTo>
                      <a:pt x="6656" y="10000"/>
                      <a:pt x="7005" y="9867"/>
                      <a:pt x="7178" y="9430"/>
                    </a:cubicBezTo>
                    <a:cubicBezTo>
                      <a:pt x="7119" y="9305"/>
                      <a:pt x="7059" y="9180"/>
                      <a:pt x="7000" y="9055"/>
                    </a:cubicBezTo>
                    <a:lnTo>
                      <a:pt x="7000" y="8110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7F769235-34A7-944B-9204-C5E07FFF4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6238" y="3728544"/>
                <a:ext cx="360506" cy="169704"/>
              </a:xfrm>
              <a:custGeom>
                <a:avLst/>
                <a:gdLst>
                  <a:gd name="T0" fmla="*/ 2147483647 w 10000"/>
                  <a:gd name="T1" fmla="*/ 230353942 h 10000"/>
                  <a:gd name="T2" fmla="*/ 2147483647 w 10000"/>
                  <a:gd name="T3" fmla="*/ 153542679 h 10000"/>
                  <a:gd name="T4" fmla="*/ 2147483647 w 10000"/>
                  <a:gd name="T5" fmla="*/ 153542679 h 10000"/>
                  <a:gd name="T6" fmla="*/ 2147483647 w 10000"/>
                  <a:gd name="T7" fmla="*/ 76771339 h 10000"/>
                  <a:gd name="T8" fmla="*/ 2147483647 w 10000"/>
                  <a:gd name="T9" fmla="*/ 38383015 h 10000"/>
                  <a:gd name="T10" fmla="*/ 2147483647 w 10000"/>
                  <a:gd name="T11" fmla="*/ 38383015 h 10000"/>
                  <a:gd name="T12" fmla="*/ 2147483647 w 10000"/>
                  <a:gd name="T13" fmla="*/ 0 h 10000"/>
                  <a:gd name="T14" fmla="*/ 2147483647 w 10000"/>
                  <a:gd name="T15" fmla="*/ 38383015 h 10000"/>
                  <a:gd name="T16" fmla="*/ 2147483647 w 10000"/>
                  <a:gd name="T17" fmla="*/ 38383015 h 10000"/>
                  <a:gd name="T18" fmla="*/ 2147483647 w 10000"/>
                  <a:gd name="T19" fmla="*/ 76771339 h 10000"/>
                  <a:gd name="T20" fmla="*/ 2147483647 w 10000"/>
                  <a:gd name="T21" fmla="*/ 115154355 h 10000"/>
                  <a:gd name="T22" fmla="*/ 2147483647 w 10000"/>
                  <a:gd name="T23" fmla="*/ 191925686 h 10000"/>
                  <a:gd name="T24" fmla="*/ 2147483647 w 10000"/>
                  <a:gd name="T25" fmla="*/ 230353942 h 10000"/>
                  <a:gd name="T26" fmla="*/ 2147483647 w 10000"/>
                  <a:gd name="T27" fmla="*/ 230353942 h 10000"/>
                  <a:gd name="T28" fmla="*/ 2147483647 w 10000"/>
                  <a:gd name="T29" fmla="*/ 268737521 h 10000"/>
                  <a:gd name="T30" fmla="*/ 2147483647 w 10000"/>
                  <a:gd name="T31" fmla="*/ 268737521 h 10000"/>
                  <a:gd name="T32" fmla="*/ 1048843394 w 10000"/>
                  <a:gd name="T33" fmla="*/ 268737521 h 10000"/>
                  <a:gd name="T34" fmla="*/ 0 w 10000"/>
                  <a:gd name="T35" fmla="*/ 268737521 h 10000"/>
                  <a:gd name="T36" fmla="*/ 1048843394 w 10000"/>
                  <a:gd name="T37" fmla="*/ 307125281 h 10000"/>
                  <a:gd name="T38" fmla="*/ 2147483647 w 10000"/>
                  <a:gd name="T39" fmla="*/ 383896612 h 10000"/>
                  <a:gd name="T40" fmla="*/ 2147483647 w 10000"/>
                  <a:gd name="T41" fmla="*/ 422280200 h 10000"/>
                  <a:gd name="T42" fmla="*/ 2147483647 w 10000"/>
                  <a:gd name="T43" fmla="*/ 383896612 h 10000"/>
                  <a:gd name="T44" fmla="*/ 2147483647 w 10000"/>
                  <a:gd name="T45" fmla="*/ 383896612 h 10000"/>
                  <a:gd name="T46" fmla="*/ 2147483647 w 10000"/>
                  <a:gd name="T47" fmla="*/ 422280200 h 10000"/>
                  <a:gd name="T48" fmla="*/ 2147483647 w 10000"/>
                  <a:gd name="T49" fmla="*/ 422280200 h 10000"/>
                  <a:gd name="T50" fmla="*/ 2147483647 w 10000"/>
                  <a:gd name="T51" fmla="*/ 422280200 h 10000"/>
                  <a:gd name="T52" fmla="*/ 2147483647 w 10000"/>
                  <a:gd name="T53" fmla="*/ 345508860 h 10000"/>
                  <a:gd name="T54" fmla="*/ 2147483647 w 10000"/>
                  <a:gd name="T55" fmla="*/ 345508860 h 10000"/>
                  <a:gd name="T56" fmla="*/ 2147483647 w 10000"/>
                  <a:gd name="T57" fmla="*/ 230353942 h 100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000" h="10000">
                    <a:moveTo>
                      <a:pt x="9583" y="5455"/>
                    </a:moveTo>
                    <a:lnTo>
                      <a:pt x="10000" y="3636"/>
                    </a:lnTo>
                    <a:lnTo>
                      <a:pt x="9583" y="1818"/>
                    </a:lnTo>
                    <a:lnTo>
                      <a:pt x="9583" y="909"/>
                    </a:lnTo>
                    <a:lnTo>
                      <a:pt x="9167" y="909"/>
                    </a:lnTo>
                    <a:lnTo>
                      <a:pt x="7500" y="0"/>
                    </a:lnTo>
                    <a:lnTo>
                      <a:pt x="7083" y="909"/>
                    </a:lnTo>
                    <a:lnTo>
                      <a:pt x="5833" y="909"/>
                    </a:lnTo>
                    <a:lnTo>
                      <a:pt x="5417" y="1818"/>
                    </a:lnTo>
                    <a:lnTo>
                      <a:pt x="4583" y="2727"/>
                    </a:lnTo>
                    <a:lnTo>
                      <a:pt x="5000" y="4545"/>
                    </a:lnTo>
                    <a:cubicBezTo>
                      <a:pt x="5000" y="4545"/>
                      <a:pt x="5000" y="5455"/>
                      <a:pt x="4583" y="5455"/>
                    </a:cubicBezTo>
                    <a:lnTo>
                      <a:pt x="4167" y="5455"/>
                    </a:lnTo>
                    <a:lnTo>
                      <a:pt x="2500" y="6364"/>
                    </a:lnTo>
                    <a:lnTo>
                      <a:pt x="1667" y="6364"/>
                    </a:lnTo>
                    <a:lnTo>
                      <a:pt x="417" y="6364"/>
                    </a:lnTo>
                    <a:lnTo>
                      <a:pt x="0" y="6364"/>
                    </a:lnTo>
                    <a:lnTo>
                      <a:pt x="417" y="7273"/>
                    </a:lnTo>
                    <a:lnTo>
                      <a:pt x="1250" y="9091"/>
                    </a:lnTo>
                    <a:lnTo>
                      <a:pt x="1667" y="10000"/>
                    </a:lnTo>
                    <a:lnTo>
                      <a:pt x="2083" y="9091"/>
                    </a:lnTo>
                    <a:lnTo>
                      <a:pt x="3750" y="9091"/>
                    </a:lnTo>
                    <a:lnTo>
                      <a:pt x="5417" y="10000"/>
                    </a:lnTo>
                    <a:lnTo>
                      <a:pt x="5833" y="10000"/>
                    </a:lnTo>
                    <a:lnTo>
                      <a:pt x="7500" y="10000"/>
                    </a:lnTo>
                    <a:lnTo>
                      <a:pt x="8750" y="8182"/>
                    </a:lnTo>
                    <a:lnTo>
                      <a:pt x="9167" y="8182"/>
                    </a:lnTo>
                    <a:cubicBezTo>
                      <a:pt x="9306" y="7273"/>
                      <a:pt x="9444" y="6364"/>
                      <a:pt x="9583" y="545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B3F94979-EA26-1E4A-AA98-03916A29E7E0}"/>
                  </a:ext>
                </a:extLst>
              </p:cNvPr>
              <p:cNvSpPr>
                <a:spLocks/>
              </p:cNvSpPr>
              <p:nvPr/>
            </p:nvSpPr>
            <p:spPr bwMode="auto">
              <a:xfrm rot="471028">
                <a:off x="8227370" y="3517217"/>
                <a:ext cx="576807" cy="592355"/>
              </a:xfrm>
              <a:custGeom>
                <a:avLst/>
                <a:gdLst>
                  <a:gd name="T0" fmla="*/ 2147483647 w 10043"/>
                  <a:gd name="T1" fmla="*/ 2147483647 h 10000"/>
                  <a:gd name="T2" fmla="*/ 2147483647 w 10043"/>
                  <a:gd name="T3" fmla="*/ 2147483647 h 10000"/>
                  <a:gd name="T4" fmla="*/ 2147483647 w 10043"/>
                  <a:gd name="T5" fmla="*/ 2147483647 h 10000"/>
                  <a:gd name="T6" fmla="*/ 2147483647 w 10043"/>
                  <a:gd name="T7" fmla="*/ 2147483647 h 10000"/>
                  <a:gd name="T8" fmla="*/ 2147483647 w 10043"/>
                  <a:gd name="T9" fmla="*/ 2147483647 h 10000"/>
                  <a:gd name="T10" fmla="*/ 2147483647 w 10043"/>
                  <a:gd name="T11" fmla="*/ 2147483647 h 10000"/>
                  <a:gd name="T12" fmla="*/ 2147483647 w 10043"/>
                  <a:gd name="T13" fmla="*/ 2147483647 h 10000"/>
                  <a:gd name="T14" fmla="*/ 2147483647 w 10043"/>
                  <a:gd name="T15" fmla="*/ 2147483647 h 10000"/>
                  <a:gd name="T16" fmla="*/ 2147483647 w 10043"/>
                  <a:gd name="T17" fmla="*/ 2147483647 h 10000"/>
                  <a:gd name="T18" fmla="*/ 2147483647 w 10043"/>
                  <a:gd name="T19" fmla="*/ 2147483647 h 10000"/>
                  <a:gd name="T20" fmla="*/ 2147483647 w 10043"/>
                  <a:gd name="T21" fmla="*/ 2147483647 h 10000"/>
                  <a:gd name="T22" fmla="*/ 2147483647 w 10043"/>
                  <a:gd name="T23" fmla="*/ 2147483647 h 10000"/>
                  <a:gd name="T24" fmla="*/ 2147483647 w 10043"/>
                  <a:gd name="T25" fmla="*/ 2147483647 h 10000"/>
                  <a:gd name="T26" fmla="*/ 2147483647 w 10043"/>
                  <a:gd name="T27" fmla="*/ 2147483647 h 10000"/>
                  <a:gd name="T28" fmla="*/ 2147483647 w 10043"/>
                  <a:gd name="T29" fmla="*/ 2147483647 h 10000"/>
                  <a:gd name="T30" fmla="*/ 2147483647 w 10043"/>
                  <a:gd name="T31" fmla="*/ 2147483647 h 10000"/>
                  <a:gd name="T32" fmla="*/ 2147483647 w 10043"/>
                  <a:gd name="T33" fmla="*/ 2147483647 h 10000"/>
                  <a:gd name="T34" fmla="*/ 2147483647 w 10043"/>
                  <a:gd name="T35" fmla="*/ 2147483647 h 10000"/>
                  <a:gd name="T36" fmla="*/ 2147483647 w 10043"/>
                  <a:gd name="T37" fmla="*/ 2147483647 h 10000"/>
                  <a:gd name="T38" fmla="*/ 2147483647 w 10043"/>
                  <a:gd name="T39" fmla="*/ 2147483647 h 10000"/>
                  <a:gd name="T40" fmla="*/ 2147483647 w 10043"/>
                  <a:gd name="T41" fmla="*/ 0 h 10000"/>
                  <a:gd name="T42" fmla="*/ 2147483647 w 10043"/>
                  <a:gd name="T43" fmla="*/ 2147483647 h 10000"/>
                  <a:gd name="T44" fmla="*/ 2147483647 w 10043"/>
                  <a:gd name="T45" fmla="*/ 2147483647 h 10000"/>
                  <a:gd name="T46" fmla="*/ 2147483647 w 10043"/>
                  <a:gd name="T47" fmla="*/ 2147483647 h 10000"/>
                  <a:gd name="T48" fmla="*/ 2147483647 w 10043"/>
                  <a:gd name="T49" fmla="*/ 2147483647 h 10000"/>
                  <a:gd name="T50" fmla="*/ 2147483647 w 10043"/>
                  <a:gd name="T51" fmla="*/ 2147483647 h 10000"/>
                  <a:gd name="T52" fmla="*/ 2147483647 w 10043"/>
                  <a:gd name="T53" fmla="*/ 2147483647 h 10000"/>
                  <a:gd name="T54" fmla="*/ 2147483647 w 10043"/>
                  <a:gd name="T55" fmla="*/ 2147483647 h 10000"/>
                  <a:gd name="T56" fmla="*/ 2147483647 w 10043"/>
                  <a:gd name="T57" fmla="*/ 2147483647 h 10000"/>
                  <a:gd name="T58" fmla="*/ 2147483647 w 10043"/>
                  <a:gd name="T59" fmla="*/ 2147483647 h 10000"/>
                  <a:gd name="T60" fmla="*/ 2147483647 w 10043"/>
                  <a:gd name="T61" fmla="*/ 2147483647 h 10000"/>
                  <a:gd name="T62" fmla="*/ 2147483647 w 10043"/>
                  <a:gd name="T63" fmla="*/ 2147483647 h 10000"/>
                  <a:gd name="T64" fmla="*/ 2147483647 w 10043"/>
                  <a:gd name="T65" fmla="*/ 2147483647 h 10000"/>
                  <a:gd name="T66" fmla="*/ 852645632 w 10043"/>
                  <a:gd name="T67" fmla="*/ 2147483647 h 10000"/>
                  <a:gd name="T68" fmla="*/ 2147483647 w 10043"/>
                  <a:gd name="T69" fmla="*/ 2147483647 h 10000"/>
                  <a:gd name="T70" fmla="*/ 2147483647 w 10043"/>
                  <a:gd name="T71" fmla="*/ 2147483647 h 10000"/>
                  <a:gd name="T72" fmla="*/ 2147483647 w 10043"/>
                  <a:gd name="T73" fmla="*/ 2147483647 h 10000"/>
                  <a:gd name="T74" fmla="*/ 2147483647 w 10043"/>
                  <a:gd name="T75" fmla="*/ 2147483647 h 10000"/>
                  <a:gd name="T76" fmla="*/ 2147483647 w 10043"/>
                  <a:gd name="T77" fmla="*/ 2147483647 h 10000"/>
                  <a:gd name="T78" fmla="*/ 2147483647 w 10043"/>
                  <a:gd name="T79" fmla="*/ 2147483647 h 10000"/>
                  <a:gd name="T80" fmla="*/ 2147483647 w 10043"/>
                  <a:gd name="T81" fmla="*/ 2147483647 h 10000"/>
                  <a:gd name="T82" fmla="*/ 2147483647 w 10043"/>
                  <a:gd name="T83" fmla="*/ 2147483647 h 10000"/>
                  <a:gd name="T84" fmla="*/ 2147483647 w 10043"/>
                  <a:gd name="T85" fmla="*/ 2147483647 h 10000"/>
                  <a:gd name="T86" fmla="*/ 2147483647 w 10043"/>
                  <a:gd name="T87" fmla="*/ 2147483647 h 10000"/>
                  <a:gd name="T88" fmla="*/ 2147483647 w 10043"/>
                  <a:gd name="T89" fmla="*/ 2147483647 h 10000"/>
                  <a:gd name="T90" fmla="*/ 2147483647 w 10043"/>
                  <a:gd name="T91" fmla="*/ 2147483647 h 10000"/>
                  <a:gd name="T92" fmla="*/ 2147483647 w 10043"/>
                  <a:gd name="T93" fmla="*/ 2147483647 h 10000"/>
                  <a:gd name="T94" fmla="*/ 2147483647 w 10043"/>
                  <a:gd name="T95" fmla="*/ 2147483647 h 10000"/>
                  <a:gd name="T96" fmla="*/ 2147483647 w 10043"/>
                  <a:gd name="T97" fmla="*/ 2147483647 h 10000"/>
                  <a:gd name="T98" fmla="*/ 2147483647 w 10043"/>
                  <a:gd name="T99" fmla="*/ 2147483647 h 10000"/>
                  <a:gd name="T100" fmla="*/ 2147483647 w 10043"/>
                  <a:gd name="T101" fmla="*/ 2147483647 h 10000"/>
                  <a:gd name="T102" fmla="*/ 2147483647 w 10043"/>
                  <a:gd name="T103" fmla="*/ 2147483647 h 10000"/>
                  <a:gd name="T104" fmla="*/ 2147483647 w 10043"/>
                  <a:gd name="T105" fmla="*/ 2147483647 h 10000"/>
                  <a:gd name="T106" fmla="*/ 2147483647 w 10043"/>
                  <a:gd name="T107" fmla="*/ 2147483647 h 10000"/>
                  <a:gd name="T108" fmla="*/ 2147483647 w 10043"/>
                  <a:gd name="T109" fmla="*/ 2147483647 h 10000"/>
                  <a:gd name="T110" fmla="*/ 2147483647 w 10043"/>
                  <a:gd name="T111" fmla="*/ 2147483647 h 10000"/>
                  <a:gd name="T112" fmla="*/ 2147483647 w 10043"/>
                  <a:gd name="T113" fmla="*/ 2147483647 h 10000"/>
                  <a:gd name="T114" fmla="*/ 2147483647 w 10043"/>
                  <a:gd name="T115" fmla="*/ 2147483647 h 10000"/>
                  <a:gd name="T116" fmla="*/ 2147483647 w 10043"/>
                  <a:gd name="T117" fmla="*/ 2147483647 h 10000"/>
                  <a:gd name="T118" fmla="*/ 2147483647 w 10043"/>
                  <a:gd name="T119" fmla="*/ 2147483647 h 10000"/>
                  <a:gd name="T120" fmla="*/ 2147483647 w 10043"/>
                  <a:gd name="T121" fmla="*/ 2147483647 h 100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043" h="10000">
                    <a:moveTo>
                      <a:pt x="9119" y="7195"/>
                    </a:moveTo>
                    <a:cubicBezTo>
                      <a:pt x="9204" y="7033"/>
                      <a:pt x="9249" y="6746"/>
                      <a:pt x="9276" y="6559"/>
                    </a:cubicBezTo>
                    <a:cubicBezTo>
                      <a:pt x="9302" y="6372"/>
                      <a:pt x="9276" y="6235"/>
                      <a:pt x="9276" y="6074"/>
                    </a:cubicBezTo>
                    <a:cubicBezTo>
                      <a:pt x="9191" y="5911"/>
                      <a:pt x="9105" y="5750"/>
                      <a:pt x="9020" y="5588"/>
                    </a:cubicBezTo>
                    <a:cubicBezTo>
                      <a:pt x="8849" y="5588"/>
                      <a:pt x="8579" y="5641"/>
                      <a:pt x="8508" y="5588"/>
                    </a:cubicBezTo>
                    <a:cubicBezTo>
                      <a:pt x="8437" y="5534"/>
                      <a:pt x="8566" y="5375"/>
                      <a:pt x="8596" y="5268"/>
                    </a:cubicBezTo>
                    <a:cubicBezTo>
                      <a:pt x="8822" y="4969"/>
                      <a:pt x="9120" y="4562"/>
                      <a:pt x="9276" y="4373"/>
                    </a:cubicBezTo>
                    <a:cubicBezTo>
                      <a:pt x="9431" y="4183"/>
                      <a:pt x="9446" y="4210"/>
                      <a:pt x="9531" y="4129"/>
                    </a:cubicBezTo>
                    <a:lnTo>
                      <a:pt x="9531" y="3158"/>
                    </a:lnTo>
                    <a:lnTo>
                      <a:pt x="10043" y="2672"/>
                    </a:lnTo>
                    <a:lnTo>
                      <a:pt x="9276" y="2429"/>
                    </a:lnTo>
                    <a:lnTo>
                      <a:pt x="8764" y="2186"/>
                    </a:lnTo>
                    <a:lnTo>
                      <a:pt x="7996" y="1943"/>
                    </a:lnTo>
                    <a:lnTo>
                      <a:pt x="7741" y="1700"/>
                    </a:lnTo>
                    <a:lnTo>
                      <a:pt x="7229" y="1457"/>
                    </a:lnTo>
                    <a:lnTo>
                      <a:pt x="6717" y="1215"/>
                    </a:lnTo>
                    <a:lnTo>
                      <a:pt x="6461" y="729"/>
                    </a:lnTo>
                    <a:lnTo>
                      <a:pt x="5950" y="486"/>
                    </a:lnTo>
                    <a:lnTo>
                      <a:pt x="5694" y="0"/>
                    </a:lnTo>
                    <a:lnTo>
                      <a:pt x="5182" y="243"/>
                    </a:lnTo>
                    <a:lnTo>
                      <a:pt x="4671" y="1215"/>
                    </a:lnTo>
                    <a:cubicBezTo>
                      <a:pt x="4586" y="1296"/>
                      <a:pt x="4545" y="1311"/>
                      <a:pt x="4415" y="1457"/>
                    </a:cubicBezTo>
                    <a:cubicBezTo>
                      <a:pt x="4285" y="1603"/>
                      <a:pt x="4129" y="1996"/>
                      <a:pt x="3890" y="2092"/>
                    </a:cubicBezTo>
                    <a:cubicBezTo>
                      <a:pt x="3651" y="2188"/>
                      <a:pt x="3168" y="2108"/>
                      <a:pt x="2979" y="2034"/>
                    </a:cubicBezTo>
                    <a:cubicBezTo>
                      <a:pt x="2790" y="1960"/>
                      <a:pt x="2862" y="1718"/>
                      <a:pt x="2757" y="1649"/>
                    </a:cubicBezTo>
                    <a:cubicBezTo>
                      <a:pt x="2652" y="1580"/>
                      <a:pt x="2418" y="1522"/>
                      <a:pt x="2348" y="1621"/>
                    </a:cubicBezTo>
                    <a:cubicBezTo>
                      <a:pt x="2279" y="1720"/>
                      <a:pt x="2337" y="2029"/>
                      <a:pt x="2340" y="2245"/>
                    </a:cubicBezTo>
                    <a:cubicBezTo>
                      <a:pt x="2343" y="2461"/>
                      <a:pt x="2491" y="2803"/>
                      <a:pt x="2368" y="2915"/>
                    </a:cubicBezTo>
                    <a:cubicBezTo>
                      <a:pt x="2245" y="3027"/>
                      <a:pt x="1781" y="2985"/>
                      <a:pt x="1601" y="2915"/>
                    </a:cubicBezTo>
                    <a:cubicBezTo>
                      <a:pt x="1421" y="2845"/>
                      <a:pt x="1442" y="2545"/>
                      <a:pt x="1289" y="2497"/>
                    </a:cubicBezTo>
                    <a:cubicBezTo>
                      <a:pt x="1136" y="2449"/>
                      <a:pt x="893" y="2584"/>
                      <a:pt x="684" y="2625"/>
                    </a:cubicBezTo>
                    <a:cubicBezTo>
                      <a:pt x="475" y="2666"/>
                      <a:pt x="131" y="2638"/>
                      <a:pt x="33" y="2742"/>
                    </a:cubicBezTo>
                    <a:cubicBezTo>
                      <a:pt x="-65" y="2846"/>
                      <a:pt x="82" y="3088"/>
                      <a:pt x="94" y="3251"/>
                    </a:cubicBezTo>
                    <a:cubicBezTo>
                      <a:pt x="106" y="3414"/>
                      <a:pt x="-17" y="3533"/>
                      <a:pt x="105" y="3720"/>
                    </a:cubicBezTo>
                    <a:cubicBezTo>
                      <a:pt x="228" y="3907"/>
                      <a:pt x="584" y="4264"/>
                      <a:pt x="833" y="4373"/>
                    </a:cubicBezTo>
                    <a:cubicBezTo>
                      <a:pt x="1082" y="4481"/>
                      <a:pt x="1345" y="4373"/>
                      <a:pt x="1601" y="4373"/>
                    </a:cubicBezTo>
                    <a:lnTo>
                      <a:pt x="1856" y="4616"/>
                    </a:lnTo>
                    <a:lnTo>
                      <a:pt x="1856" y="4859"/>
                    </a:lnTo>
                    <a:lnTo>
                      <a:pt x="2112" y="5345"/>
                    </a:lnTo>
                    <a:cubicBezTo>
                      <a:pt x="2197" y="5588"/>
                      <a:pt x="2283" y="5831"/>
                      <a:pt x="2368" y="6074"/>
                    </a:cubicBezTo>
                    <a:lnTo>
                      <a:pt x="2624" y="6316"/>
                    </a:lnTo>
                    <a:cubicBezTo>
                      <a:pt x="2624" y="6559"/>
                      <a:pt x="2696" y="6675"/>
                      <a:pt x="2624" y="7045"/>
                    </a:cubicBezTo>
                    <a:cubicBezTo>
                      <a:pt x="2551" y="7414"/>
                      <a:pt x="2272" y="8240"/>
                      <a:pt x="2188" y="8533"/>
                    </a:cubicBezTo>
                    <a:cubicBezTo>
                      <a:pt x="2104" y="8826"/>
                      <a:pt x="2064" y="8649"/>
                      <a:pt x="2118" y="8804"/>
                    </a:cubicBezTo>
                    <a:cubicBezTo>
                      <a:pt x="2173" y="8958"/>
                      <a:pt x="2390" y="9351"/>
                      <a:pt x="2516" y="9462"/>
                    </a:cubicBezTo>
                    <a:cubicBezTo>
                      <a:pt x="2643" y="9574"/>
                      <a:pt x="2734" y="9472"/>
                      <a:pt x="2880" y="9474"/>
                    </a:cubicBezTo>
                    <a:cubicBezTo>
                      <a:pt x="3025" y="9476"/>
                      <a:pt x="3220" y="9474"/>
                      <a:pt x="3391" y="9474"/>
                    </a:cubicBezTo>
                    <a:lnTo>
                      <a:pt x="4159" y="9717"/>
                    </a:lnTo>
                    <a:lnTo>
                      <a:pt x="4671" y="9717"/>
                    </a:lnTo>
                    <a:lnTo>
                      <a:pt x="5438" y="9960"/>
                    </a:lnTo>
                    <a:cubicBezTo>
                      <a:pt x="5609" y="9960"/>
                      <a:pt x="5793" y="10051"/>
                      <a:pt x="5950" y="9960"/>
                    </a:cubicBezTo>
                    <a:cubicBezTo>
                      <a:pt x="6106" y="9870"/>
                      <a:pt x="6222" y="9506"/>
                      <a:pt x="6375" y="9413"/>
                    </a:cubicBezTo>
                    <a:cubicBezTo>
                      <a:pt x="6529" y="9321"/>
                      <a:pt x="6594" y="9367"/>
                      <a:pt x="6869" y="9401"/>
                    </a:cubicBezTo>
                    <a:cubicBezTo>
                      <a:pt x="7143" y="9436"/>
                      <a:pt x="7722" y="9569"/>
                      <a:pt x="8022" y="9625"/>
                    </a:cubicBezTo>
                    <a:cubicBezTo>
                      <a:pt x="8322" y="9682"/>
                      <a:pt x="8393" y="9858"/>
                      <a:pt x="8668" y="9743"/>
                    </a:cubicBezTo>
                    <a:cubicBezTo>
                      <a:pt x="8942" y="9628"/>
                      <a:pt x="9580" y="8937"/>
                      <a:pt x="9665" y="8937"/>
                    </a:cubicBezTo>
                    <a:lnTo>
                      <a:pt x="9079" y="8091"/>
                    </a:lnTo>
                    <a:cubicBezTo>
                      <a:pt x="9008" y="7886"/>
                      <a:pt x="8985" y="7957"/>
                      <a:pt x="8942" y="7836"/>
                    </a:cubicBezTo>
                    <a:cubicBezTo>
                      <a:pt x="8899" y="7714"/>
                      <a:pt x="9114" y="7387"/>
                      <a:pt x="9119" y="719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C9E9A284-21D0-2147-A860-5072B0371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7055" y="3872630"/>
                <a:ext cx="588825" cy="637181"/>
              </a:xfrm>
              <a:custGeom>
                <a:avLst/>
                <a:gdLst>
                  <a:gd name="T0" fmla="*/ 2147483647 w 154"/>
                  <a:gd name="T1" fmla="*/ 2147483647 h 154"/>
                  <a:gd name="T2" fmla="*/ 2147483647 w 154"/>
                  <a:gd name="T3" fmla="*/ 0 h 154"/>
                  <a:gd name="T4" fmla="*/ 2147483647 w 154"/>
                  <a:gd name="T5" fmla="*/ 0 h 154"/>
                  <a:gd name="T6" fmla="*/ 2147483647 w 154"/>
                  <a:gd name="T7" fmla="*/ 2147483647 h 154"/>
                  <a:gd name="T8" fmla="*/ 2147483647 w 154"/>
                  <a:gd name="T9" fmla="*/ 2147483647 h 154"/>
                  <a:gd name="T10" fmla="*/ 2147483647 w 154"/>
                  <a:gd name="T11" fmla="*/ 2147483647 h 154"/>
                  <a:gd name="T12" fmla="*/ 2147483647 w 154"/>
                  <a:gd name="T13" fmla="*/ 2147483647 h 154"/>
                  <a:gd name="T14" fmla="*/ 2147483647 w 154"/>
                  <a:gd name="T15" fmla="*/ 2147483647 h 154"/>
                  <a:gd name="T16" fmla="*/ 2147483647 w 154"/>
                  <a:gd name="T17" fmla="*/ 2147483647 h 154"/>
                  <a:gd name="T18" fmla="*/ 2147483647 w 154"/>
                  <a:gd name="T19" fmla="*/ 2147483647 h 154"/>
                  <a:gd name="T20" fmla="*/ 2147483647 w 154"/>
                  <a:gd name="T21" fmla="*/ 2147483647 h 154"/>
                  <a:gd name="T22" fmla="*/ 0 w 154"/>
                  <a:gd name="T23" fmla="*/ 2147483647 h 154"/>
                  <a:gd name="T24" fmla="*/ 2147483647 w 154"/>
                  <a:gd name="T25" fmla="*/ 2147483647 h 154"/>
                  <a:gd name="T26" fmla="*/ 2147483647 w 154"/>
                  <a:gd name="T27" fmla="*/ 2147483647 h 154"/>
                  <a:gd name="T28" fmla="*/ 2147483647 w 154"/>
                  <a:gd name="T29" fmla="*/ 2147483647 h 154"/>
                  <a:gd name="T30" fmla="*/ 2147483647 w 154"/>
                  <a:gd name="T31" fmla="*/ 2147483647 h 154"/>
                  <a:gd name="T32" fmla="*/ 2147483647 w 154"/>
                  <a:gd name="T33" fmla="*/ 2147483647 h 154"/>
                  <a:gd name="T34" fmla="*/ 2147483647 w 154"/>
                  <a:gd name="T35" fmla="*/ 2147483647 h 154"/>
                  <a:gd name="T36" fmla="*/ 2147483647 w 154"/>
                  <a:gd name="T37" fmla="*/ 2147483647 h 154"/>
                  <a:gd name="T38" fmla="*/ 2147483647 w 154"/>
                  <a:gd name="T39" fmla="*/ 2147483647 h 154"/>
                  <a:gd name="T40" fmla="*/ 2147483647 w 154"/>
                  <a:gd name="T41" fmla="*/ 2147483647 h 154"/>
                  <a:gd name="T42" fmla="*/ 2147483647 w 154"/>
                  <a:gd name="T43" fmla="*/ 2147483647 h 154"/>
                  <a:gd name="T44" fmla="*/ 2147483647 w 154"/>
                  <a:gd name="T45" fmla="*/ 2147483647 h 154"/>
                  <a:gd name="T46" fmla="*/ 2147483647 w 154"/>
                  <a:gd name="T47" fmla="*/ 2147483647 h 154"/>
                  <a:gd name="T48" fmla="*/ 2147483647 w 154"/>
                  <a:gd name="T49" fmla="*/ 2147483647 h 154"/>
                  <a:gd name="T50" fmla="*/ 2147483647 w 154"/>
                  <a:gd name="T51" fmla="*/ 2147483647 h 154"/>
                  <a:gd name="T52" fmla="*/ 2147483647 w 154"/>
                  <a:gd name="T53" fmla="*/ 2147483647 h 154"/>
                  <a:gd name="T54" fmla="*/ 2147483647 w 154"/>
                  <a:gd name="T55" fmla="*/ 2147483647 h 154"/>
                  <a:gd name="T56" fmla="*/ 2147483647 w 154"/>
                  <a:gd name="T57" fmla="*/ 2147483647 h 154"/>
                  <a:gd name="T58" fmla="*/ 2147483647 w 154"/>
                  <a:gd name="T59" fmla="*/ 2147483647 h 154"/>
                  <a:gd name="T60" fmla="*/ 2147483647 w 154"/>
                  <a:gd name="T61" fmla="*/ 2147483647 h 154"/>
                  <a:gd name="T62" fmla="*/ 2147483647 w 154"/>
                  <a:gd name="T63" fmla="*/ 2147483647 h 154"/>
                  <a:gd name="T64" fmla="*/ 2147483647 w 154"/>
                  <a:gd name="T65" fmla="*/ 2147483647 h 154"/>
                  <a:gd name="T66" fmla="*/ 2147483647 w 154"/>
                  <a:gd name="T67" fmla="*/ 2147483647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4" h="154">
                    <a:moveTo>
                      <a:pt x="87" y="4"/>
                    </a:moveTo>
                    <a:lnTo>
                      <a:pt x="71" y="0"/>
                    </a:lnTo>
                    <a:lnTo>
                      <a:pt x="54" y="0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37" y="8"/>
                    </a:lnTo>
                    <a:lnTo>
                      <a:pt x="25" y="12"/>
                    </a:lnTo>
                    <a:lnTo>
                      <a:pt x="21" y="8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25"/>
                    </a:lnTo>
                    <a:lnTo>
                      <a:pt x="0" y="33"/>
                    </a:lnTo>
                    <a:lnTo>
                      <a:pt x="4" y="45"/>
                    </a:lnTo>
                    <a:lnTo>
                      <a:pt x="12" y="54"/>
                    </a:lnTo>
                    <a:lnTo>
                      <a:pt x="21" y="45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7" y="95"/>
                    </a:lnTo>
                    <a:lnTo>
                      <a:pt x="96" y="112"/>
                    </a:lnTo>
                    <a:lnTo>
                      <a:pt x="114" y="126"/>
                    </a:lnTo>
                    <a:lnTo>
                      <a:pt x="106" y="154"/>
                    </a:lnTo>
                    <a:lnTo>
                      <a:pt x="133" y="133"/>
                    </a:lnTo>
                    <a:lnTo>
                      <a:pt x="133" y="120"/>
                    </a:lnTo>
                    <a:lnTo>
                      <a:pt x="146" y="124"/>
                    </a:lnTo>
                    <a:lnTo>
                      <a:pt x="154" y="124"/>
                    </a:lnTo>
                    <a:lnTo>
                      <a:pt x="133" y="104"/>
                    </a:lnTo>
                    <a:lnTo>
                      <a:pt x="117" y="91"/>
                    </a:lnTo>
                    <a:lnTo>
                      <a:pt x="104" y="87"/>
                    </a:lnTo>
                    <a:lnTo>
                      <a:pt x="87" y="58"/>
                    </a:lnTo>
                    <a:lnTo>
                      <a:pt x="79" y="41"/>
                    </a:lnTo>
                    <a:lnTo>
                      <a:pt x="83" y="25"/>
                    </a:lnTo>
                    <a:lnTo>
                      <a:pt x="87" y="25"/>
                    </a:lnTo>
                    <a:lnTo>
                      <a:pt x="87" y="16"/>
                    </a:lnTo>
                    <a:lnTo>
                      <a:pt x="8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3D813F49-4103-FB4B-B515-95698F27A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2037" y="3251458"/>
                <a:ext cx="378531" cy="589153"/>
              </a:xfrm>
              <a:custGeom>
                <a:avLst/>
                <a:gdLst>
                  <a:gd name="T0" fmla="*/ 2147483647 w 10045"/>
                  <a:gd name="T1" fmla="*/ 2147483647 h 10019"/>
                  <a:gd name="T2" fmla="*/ 2147483647 w 10045"/>
                  <a:gd name="T3" fmla="*/ 2147483647 h 10019"/>
                  <a:gd name="T4" fmla="*/ 2147483647 w 10045"/>
                  <a:gd name="T5" fmla="*/ 2147483647 h 10019"/>
                  <a:gd name="T6" fmla="*/ 2147483647 w 10045"/>
                  <a:gd name="T7" fmla="*/ 2147483647 h 10019"/>
                  <a:gd name="T8" fmla="*/ 2147483647 w 10045"/>
                  <a:gd name="T9" fmla="*/ 2147483647 h 10019"/>
                  <a:gd name="T10" fmla="*/ 1081275730 w 10045"/>
                  <a:gd name="T11" fmla="*/ 2147483647 h 10019"/>
                  <a:gd name="T12" fmla="*/ 1081275730 w 10045"/>
                  <a:gd name="T13" fmla="*/ 2147483647 h 10019"/>
                  <a:gd name="T14" fmla="*/ 2147483647 w 10045"/>
                  <a:gd name="T15" fmla="*/ 2147483647 h 10019"/>
                  <a:gd name="T16" fmla="*/ 1081275730 w 10045"/>
                  <a:gd name="T17" fmla="*/ 2147483647 h 10019"/>
                  <a:gd name="T18" fmla="*/ 0 w 10045"/>
                  <a:gd name="T19" fmla="*/ 2147483647 h 10019"/>
                  <a:gd name="T20" fmla="*/ 2147483647 w 10045"/>
                  <a:gd name="T21" fmla="*/ 2147483647 h 10019"/>
                  <a:gd name="T22" fmla="*/ 2147483647 w 10045"/>
                  <a:gd name="T23" fmla="*/ 2147483647 h 10019"/>
                  <a:gd name="T24" fmla="*/ 2147483647 w 10045"/>
                  <a:gd name="T25" fmla="*/ 2147483647 h 10019"/>
                  <a:gd name="T26" fmla="*/ 2147483647 w 10045"/>
                  <a:gd name="T27" fmla="*/ 2147483647 h 10019"/>
                  <a:gd name="T28" fmla="*/ 2147483647 w 10045"/>
                  <a:gd name="T29" fmla="*/ 2147483647 h 10019"/>
                  <a:gd name="T30" fmla="*/ 2147483647 w 10045"/>
                  <a:gd name="T31" fmla="*/ 2147483647 h 10019"/>
                  <a:gd name="T32" fmla="*/ 2147483647 w 10045"/>
                  <a:gd name="T33" fmla="*/ 2147483647 h 10019"/>
                  <a:gd name="T34" fmla="*/ 2147483647 w 10045"/>
                  <a:gd name="T35" fmla="*/ 2147483647 h 10019"/>
                  <a:gd name="T36" fmla="*/ 2147483647 w 10045"/>
                  <a:gd name="T37" fmla="*/ 2147483647 h 10019"/>
                  <a:gd name="T38" fmla="*/ 2147483647 w 10045"/>
                  <a:gd name="T39" fmla="*/ 2147483647 h 10019"/>
                  <a:gd name="T40" fmla="*/ 2147483647 w 10045"/>
                  <a:gd name="T41" fmla="*/ 2147483647 h 10019"/>
                  <a:gd name="T42" fmla="*/ 2147483647 w 10045"/>
                  <a:gd name="T43" fmla="*/ 2147483647 h 10019"/>
                  <a:gd name="T44" fmla="*/ 2147483647 w 10045"/>
                  <a:gd name="T45" fmla="*/ 2147483647 h 10019"/>
                  <a:gd name="T46" fmla="*/ 2147483647 w 10045"/>
                  <a:gd name="T47" fmla="*/ 2147483647 h 10019"/>
                  <a:gd name="T48" fmla="*/ 2147483647 w 10045"/>
                  <a:gd name="T49" fmla="*/ 2147483647 h 10019"/>
                  <a:gd name="T50" fmla="*/ 2147483647 w 10045"/>
                  <a:gd name="T51" fmla="*/ 2147483647 h 10019"/>
                  <a:gd name="T52" fmla="*/ 2147483647 w 10045"/>
                  <a:gd name="T53" fmla="*/ 2147483647 h 10019"/>
                  <a:gd name="T54" fmla="*/ 2147483647 w 10045"/>
                  <a:gd name="T55" fmla="*/ 2147483647 h 10019"/>
                  <a:gd name="T56" fmla="*/ 2147483647 w 10045"/>
                  <a:gd name="T57" fmla="*/ 2147483647 h 10019"/>
                  <a:gd name="T58" fmla="*/ 2147483647 w 10045"/>
                  <a:gd name="T59" fmla="*/ 2147483647 h 10019"/>
                  <a:gd name="T60" fmla="*/ 2147483647 w 10045"/>
                  <a:gd name="T61" fmla="*/ 2147483647 h 10019"/>
                  <a:gd name="T62" fmla="*/ 2147483647 w 10045"/>
                  <a:gd name="T63" fmla="*/ 2147483647 h 10019"/>
                  <a:gd name="T64" fmla="*/ 2147483647 w 10045"/>
                  <a:gd name="T65" fmla="*/ 2147483647 h 10019"/>
                  <a:gd name="T66" fmla="*/ 2147483647 w 10045"/>
                  <a:gd name="T67" fmla="*/ 2147483647 h 10019"/>
                  <a:gd name="T68" fmla="*/ 2147483647 w 10045"/>
                  <a:gd name="T69" fmla="*/ 2147483647 h 10019"/>
                  <a:gd name="T70" fmla="*/ 2147483647 w 10045"/>
                  <a:gd name="T71" fmla="*/ 2147483647 h 10019"/>
                  <a:gd name="T72" fmla="*/ 2147483647 w 10045"/>
                  <a:gd name="T73" fmla="*/ 2147483647 h 10019"/>
                  <a:gd name="T74" fmla="*/ 2147483647 w 10045"/>
                  <a:gd name="T75" fmla="*/ 2147483647 h 10019"/>
                  <a:gd name="T76" fmla="*/ 2147483647 w 10045"/>
                  <a:gd name="T77" fmla="*/ 2147483647 h 10019"/>
                  <a:gd name="T78" fmla="*/ 2147483647 w 10045"/>
                  <a:gd name="T79" fmla="*/ 2147483647 h 10019"/>
                  <a:gd name="T80" fmla="*/ 2147483647 w 10045"/>
                  <a:gd name="T81" fmla="*/ 2147483647 h 10019"/>
                  <a:gd name="T82" fmla="*/ 2147483647 w 10045"/>
                  <a:gd name="T83" fmla="*/ 2147483647 h 10019"/>
                  <a:gd name="T84" fmla="*/ 2147483647 w 10045"/>
                  <a:gd name="T85" fmla="*/ 2147483647 h 10019"/>
                  <a:gd name="T86" fmla="*/ 2147483647 w 10045"/>
                  <a:gd name="T87" fmla="*/ 2147483647 h 10019"/>
                  <a:gd name="T88" fmla="*/ 2147483647 w 10045"/>
                  <a:gd name="T89" fmla="*/ 2147483647 h 10019"/>
                  <a:gd name="T90" fmla="*/ 2147483647 w 10045"/>
                  <a:gd name="T91" fmla="*/ 2147483647 h 10019"/>
                  <a:gd name="T92" fmla="*/ 2147483647 w 10045"/>
                  <a:gd name="T93" fmla="*/ 2147483647 h 10019"/>
                  <a:gd name="T94" fmla="*/ 2147483647 w 10045"/>
                  <a:gd name="T95" fmla="*/ 2147483647 h 10019"/>
                  <a:gd name="T96" fmla="*/ 2147483647 w 10045"/>
                  <a:gd name="T97" fmla="*/ 2147483647 h 10019"/>
                  <a:gd name="T98" fmla="*/ 2147483647 w 10045"/>
                  <a:gd name="T99" fmla="*/ 2147483647 h 10019"/>
                  <a:gd name="T100" fmla="*/ 2147483647 w 10045"/>
                  <a:gd name="T101" fmla="*/ 2147483647 h 10019"/>
                  <a:gd name="T102" fmla="*/ 2147483647 w 10045"/>
                  <a:gd name="T103" fmla="*/ 0 h 10019"/>
                  <a:gd name="T104" fmla="*/ 2147483647 w 10045"/>
                  <a:gd name="T105" fmla="*/ 2147483647 h 10019"/>
                  <a:gd name="T106" fmla="*/ 2147483647 w 10045"/>
                  <a:gd name="T107" fmla="*/ 2147483647 h 10019"/>
                  <a:gd name="T108" fmla="*/ 2147483647 w 10045"/>
                  <a:gd name="T109" fmla="*/ 2147483647 h 10019"/>
                  <a:gd name="T110" fmla="*/ 2147483647 w 10045"/>
                  <a:gd name="T111" fmla="*/ 2147483647 h 10019"/>
                  <a:gd name="T112" fmla="*/ 2147483647 w 10045"/>
                  <a:gd name="T113" fmla="*/ 2147483647 h 10019"/>
                  <a:gd name="T114" fmla="*/ 2147483647 w 10045"/>
                  <a:gd name="T115" fmla="*/ 2147483647 h 10019"/>
                  <a:gd name="T116" fmla="*/ 2147483647 w 10045"/>
                  <a:gd name="T117" fmla="*/ 2147483647 h 10019"/>
                  <a:gd name="T118" fmla="*/ 2147483647 w 10045"/>
                  <a:gd name="T119" fmla="*/ 2147483647 h 100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045" h="10019">
                    <a:moveTo>
                      <a:pt x="1724" y="2609"/>
                    </a:moveTo>
                    <a:lnTo>
                      <a:pt x="1379" y="3132"/>
                    </a:lnTo>
                    <a:lnTo>
                      <a:pt x="1379" y="3915"/>
                    </a:lnTo>
                    <a:lnTo>
                      <a:pt x="690" y="4436"/>
                    </a:lnTo>
                    <a:lnTo>
                      <a:pt x="690" y="5219"/>
                    </a:lnTo>
                    <a:lnTo>
                      <a:pt x="345" y="5741"/>
                    </a:lnTo>
                    <a:lnTo>
                      <a:pt x="690" y="6263"/>
                    </a:lnTo>
                    <a:lnTo>
                      <a:pt x="345" y="6786"/>
                    </a:lnTo>
                    <a:lnTo>
                      <a:pt x="0" y="7306"/>
                    </a:lnTo>
                    <a:lnTo>
                      <a:pt x="1034" y="7568"/>
                    </a:lnTo>
                    <a:lnTo>
                      <a:pt x="1724" y="7829"/>
                    </a:lnTo>
                    <a:cubicBezTo>
                      <a:pt x="2069" y="7916"/>
                      <a:pt x="2675" y="8005"/>
                      <a:pt x="2759" y="8090"/>
                    </a:cubicBezTo>
                    <a:cubicBezTo>
                      <a:pt x="2843" y="8175"/>
                      <a:pt x="2382" y="8117"/>
                      <a:pt x="2230" y="8339"/>
                    </a:cubicBezTo>
                    <a:cubicBezTo>
                      <a:pt x="2078" y="8560"/>
                      <a:pt x="1874" y="9189"/>
                      <a:pt x="1848" y="9422"/>
                    </a:cubicBezTo>
                    <a:cubicBezTo>
                      <a:pt x="1822" y="9656"/>
                      <a:pt x="1806" y="9700"/>
                      <a:pt x="2073" y="9738"/>
                    </a:cubicBezTo>
                    <a:cubicBezTo>
                      <a:pt x="2340" y="9777"/>
                      <a:pt x="3104" y="9626"/>
                      <a:pt x="3448" y="9656"/>
                    </a:cubicBezTo>
                    <a:cubicBezTo>
                      <a:pt x="3792" y="9686"/>
                      <a:pt x="3969" y="9858"/>
                      <a:pt x="4138" y="9917"/>
                    </a:cubicBezTo>
                    <a:cubicBezTo>
                      <a:pt x="4307" y="9976"/>
                      <a:pt x="4368" y="9999"/>
                      <a:pt x="4463" y="10013"/>
                    </a:cubicBezTo>
                    <a:cubicBezTo>
                      <a:pt x="4558" y="10027"/>
                      <a:pt x="4532" y="10015"/>
                      <a:pt x="4708" y="9999"/>
                    </a:cubicBezTo>
                    <a:cubicBezTo>
                      <a:pt x="4884" y="9983"/>
                      <a:pt x="5267" y="9931"/>
                      <a:pt x="5517" y="9917"/>
                    </a:cubicBezTo>
                    <a:cubicBezTo>
                      <a:pt x="5767" y="9903"/>
                      <a:pt x="5977" y="9917"/>
                      <a:pt x="6207" y="9917"/>
                    </a:cubicBezTo>
                    <a:cubicBezTo>
                      <a:pt x="6667" y="9830"/>
                      <a:pt x="7228" y="9704"/>
                      <a:pt x="7586" y="9656"/>
                    </a:cubicBezTo>
                    <a:cubicBezTo>
                      <a:pt x="7944" y="9608"/>
                      <a:pt x="8185" y="9677"/>
                      <a:pt x="8353" y="9629"/>
                    </a:cubicBezTo>
                    <a:cubicBezTo>
                      <a:pt x="8521" y="9581"/>
                      <a:pt x="8604" y="9494"/>
                      <a:pt x="8597" y="9368"/>
                    </a:cubicBezTo>
                    <a:cubicBezTo>
                      <a:pt x="8590" y="9242"/>
                      <a:pt x="8278" y="8989"/>
                      <a:pt x="8312" y="8872"/>
                    </a:cubicBezTo>
                    <a:cubicBezTo>
                      <a:pt x="8346" y="8755"/>
                      <a:pt x="8653" y="8734"/>
                      <a:pt x="8802" y="8668"/>
                    </a:cubicBezTo>
                    <a:cubicBezTo>
                      <a:pt x="8951" y="8602"/>
                      <a:pt x="9106" y="8518"/>
                      <a:pt x="9207" y="8474"/>
                    </a:cubicBezTo>
                    <a:cubicBezTo>
                      <a:pt x="9308" y="8430"/>
                      <a:pt x="9462" y="8479"/>
                      <a:pt x="9408" y="8406"/>
                    </a:cubicBezTo>
                    <a:cubicBezTo>
                      <a:pt x="9354" y="8333"/>
                      <a:pt x="9101" y="8223"/>
                      <a:pt x="8882" y="8035"/>
                    </a:cubicBezTo>
                    <a:cubicBezTo>
                      <a:pt x="8663" y="7847"/>
                      <a:pt x="8352" y="7492"/>
                      <a:pt x="8092" y="7279"/>
                    </a:cubicBezTo>
                    <a:cubicBezTo>
                      <a:pt x="7832" y="7066"/>
                      <a:pt x="7487" y="6889"/>
                      <a:pt x="7321" y="6759"/>
                    </a:cubicBezTo>
                    <a:cubicBezTo>
                      <a:pt x="7155" y="6629"/>
                      <a:pt x="7054" y="6580"/>
                      <a:pt x="7098" y="6497"/>
                    </a:cubicBezTo>
                    <a:cubicBezTo>
                      <a:pt x="7142" y="6414"/>
                      <a:pt x="7390" y="6345"/>
                      <a:pt x="7586" y="6263"/>
                    </a:cubicBezTo>
                    <a:cubicBezTo>
                      <a:pt x="7782" y="6181"/>
                      <a:pt x="8026" y="6082"/>
                      <a:pt x="8276" y="6002"/>
                    </a:cubicBezTo>
                    <a:cubicBezTo>
                      <a:pt x="8526" y="5922"/>
                      <a:pt x="8900" y="5853"/>
                      <a:pt x="9086" y="5782"/>
                    </a:cubicBezTo>
                    <a:cubicBezTo>
                      <a:pt x="9272" y="5711"/>
                      <a:pt x="9238" y="5584"/>
                      <a:pt x="9390" y="5577"/>
                    </a:cubicBezTo>
                    <a:cubicBezTo>
                      <a:pt x="9542" y="5570"/>
                      <a:pt x="9898" y="5757"/>
                      <a:pt x="10000" y="5741"/>
                    </a:cubicBezTo>
                    <a:cubicBezTo>
                      <a:pt x="10102" y="5725"/>
                      <a:pt x="10000" y="5568"/>
                      <a:pt x="10000" y="5481"/>
                    </a:cubicBezTo>
                    <a:lnTo>
                      <a:pt x="10000" y="4697"/>
                    </a:lnTo>
                    <a:cubicBezTo>
                      <a:pt x="9655" y="4697"/>
                      <a:pt x="9655" y="3654"/>
                      <a:pt x="9655" y="3654"/>
                    </a:cubicBezTo>
                    <a:lnTo>
                      <a:pt x="9655" y="2871"/>
                    </a:lnTo>
                    <a:lnTo>
                      <a:pt x="9655" y="2609"/>
                    </a:lnTo>
                    <a:lnTo>
                      <a:pt x="9310" y="1827"/>
                    </a:lnTo>
                    <a:lnTo>
                      <a:pt x="9310" y="1305"/>
                    </a:lnTo>
                    <a:lnTo>
                      <a:pt x="7931" y="783"/>
                    </a:lnTo>
                    <a:lnTo>
                      <a:pt x="6552" y="1305"/>
                    </a:lnTo>
                    <a:cubicBezTo>
                      <a:pt x="6552" y="1305"/>
                      <a:pt x="6207" y="1305"/>
                      <a:pt x="5862" y="1044"/>
                    </a:cubicBezTo>
                    <a:lnTo>
                      <a:pt x="5862" y="522"/>
                    </a:lnTo>
                    <a:lnTo>
                      <a:pt x="4828" y="261"/>
                    </a:lnTo>
                    <a:lnTo>
                      <a:pt x="4138" y="0"/>
                    </a:lnTo>
                    <a:lnTo>
                      <a:pt x="3793" y="261"/>
                    </a:lnTo>
                    <a:lnTo>
                      <a:pt x="3448" y="1305"/>
                    </a:lnTo>
                    <a:lnTo>
                      <a:pt x="3103" y="1827"/>
                    </a:lnTo>
                    <a:lnTo>
                      <a:pt x="2414" y="1827"/>
                    </a:lnTo>
                    <a:lnTo>
                      <a:pt x="1724" y="1827"/>
                    </a:lnTo>
                    <a:lnTo>
                      <a:pt x="1724" y="2088"/>
                    </a:lnTo>
                    <a:lnTo>
                      <a:pt x="1724" y="2609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0D2F2C8E-F25F-AA48-811A-EC845A4FD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3968" y="3373132"/>
                <a:ext cx="144202" cy="204922"/>
              </a:xfrm>
              <a:custGeom>
                <a:avLst/>
                <a:gdLst>
                  <a:gd name="T0" fmla="*/ 2147483647 w 66"/>
                  <a:gd name="T1" fmla="*/ 2147483647 h 90"/>
                  <a:gd name="T2" fmla="*/ 2147483647 w 66"/>
                  <a:gd name="T3" fmla="*/ 2147483647 h 90"/>
                  <a:gd name="T4" fmla="*/ 2147483647 w 66"/>
                  <a:gd name="T5" fmla="*/ 2147483647 h 90"/>
                  <a:gd name="T6" fmla="*/ 2147483647 w 66"/>
                  <a:gd name="T7" fmla="*/ 2147483647 h 90"/>
                  <a:gd name="T8" fmla="*/ 2147483647 w 66"/>
                  <a:gd name="T9" fmla="*/ 2147483647 h 90"/>
                  <a:gd name="T10" fmla="*/ 2147483647 w 66"/>
                  <a:gd name="T11" fmla="*/ 2147483647 h 90"/>
                  <a:gd name="T12" fmla="*/ 2147483647 w 66"/>
                  <a:gd name="T13" fmla="*/ 2147483647 h 90"/>
                  <a:gd name="T14" fmla="*/ 2147483647 w 66"/>
                  <a:gd name="T15" fmla="*/ 2147483647 h 90"/>
                  <a:gd name="T16" fmla="*/ 2147483647 w 66"/>
                  <a:gd name="T17" fmla="*/ 2147483647 h 90"/>
                  <a:gd name="T18" fmla="*/ 2147483647 w 66"/>
                  <a:gd name="T19" fmla="*/ 2147483647 h 90"/>
                  <a:gd name="T20" fmla="*/ 2147483647 w 66"/>
                  <a:gd name="T21" fmla="*/ 0 h 90"/>
                  <a:gd name="T22" fmla="*/ 2147483647 w 66"/>
                  <a:gd name="T23" fmla="*/ 2147483647 h 90"/>
                  <a:gd name="T24" fmla="*/ 2147483647 w 66"/>
                  <a:gd name="T25" fmla="*/ 2147483647 h 90"/>
                  <a:gd name="T26" fmla="*/ 2147483647 w 66"/>
                  <a:gd name="T27" fmla="*/ 2147483647 h 90"/>
                  <a:gd name="T28" fmla="*/ 2147483647 w 66"/>
                  <a:gd name="T29" fmla="*/ 2147483647 h 90"/>
                  <a:gd name="T30" fmla="*/ 2147483647 w 66"/>
                  <a:gd name="T31" fmla="*/ 2147483647 h 90"/>
                  <a:gd name="T32" fmla="*/ 0 w 66"/>
                  <a:gd name="T33" fmla="*/ 2147483647 h 90"/>
                  <a:gd name="T34" fmla="*/ 2147483647 w 66"/>
                  <a:gd name="T35" fmla="*/ 2147483647 h 90"/>
                  <a:gd name="T36" fmla="*/ 2147483647 w 66"/>
                  <a:gd name="T37" fmla="*/ 2147483647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90">
                    <a:moveTo>
                      <a:pt x="18" y="72"/>
                    </a:moveTo>
                    <a:lnTo>
                      <a:pt x="30" y="78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8" y="78"/>
                    </a:lnTo>
                    <a:lnTo>
                      <a:pt x="48" y="60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66" y="0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30"/>
                    </a:lnTo>
                    <a:lnTo>
                      <a:pt x="24" y="18"/>
                    </a:lnTo>
                    <a:lnTo>
                      <a:pt x="12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C76CD35F-60CB-F44A-A13C-5C1D5D5C080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66185">
                <a:off x="9374979" y="4247254"/>
                <a:ext cx="300421" cy="329798"/>
              </a:xfrm>
              <a:custGeom>
                <a:avLst/>
                <a:gdLst>
                  <a:gd name="T0" fmla="*/ 2147483647 w 9874"/>
                  <a:gd name="T1" fmla="*/ 861456484 h 10000"/>
                  <a:gd name="T2" fmla="*/ 2147483647 w 9874"/>
                  <a:gd name="T3" fmla="*/ 573160271 h 10000"/>
                  <a:gd name="T4" fmla="*/ 2147483647 w 9874"/>
                  <a:gd name="T5" fmla="*/ 571945092 h 10000"/>
                  <a:gd name="T6" fmla="*/ 2147483647 w 9874"/>
                  <a:gd name="T7" fmla="*/ 0 h 10000"/>
                  <a:gd name="T8" fmla="*/ 2147483647 w 9874"/>
                  <a:gd name="T9" fmla="*/ 350414474 h 10000"/>
                  <a:gd name="T10" fmla="*/ 2147483647 w 9874"/>
                  <a:gd name="T11" fmla="*/ 1282208266 h 10000"/>
                  <a:gd name="T12" fmla="*/ 1792679761 w 9874"/>
                  <a:gd name="T13" fmla="*/ 1861231051 h 10000"/>
                  <a:gd name="T14" fmla="*/ 1792679761 w 9874"/>
                  <a:gd name="T15" fmla="*/ 2147483647 h 10000"/>
                  <a:gd name="T16" fmla="*/ 1194741583 w 9874"/>
                  <a:gd name="T17" fmla="*/ 2147483647 h 10000"/>
                  <a:gd name="T18" fmla="*/ 0 w 9874"/>
                  <a:gd name="T19" fmla="*/ 2147483647 h 10000"/>
                  <a:gd name="T20" fmla="*/ 1194741583 w 9874"/>
                  <a:gd name="T21" fmla="*/ 2147483647 h 10000"/>
                  <a:gd name="T22" fmla="*/ 2147483647 w 9874"/>
                  <a:gd name="T23" fmla="*/ 2147483647 h 10000"/>
                  <a:gd name="T24" fmla="*/ 2147483647 w 9874"/>
                  <a:gd name="T25" fmla="*/ 2147483647 h 10000"/>
                  <a:gd name="T26" fmla="*/ 2147483647 w 9874"/>
                  <a:gd name="T27" fmla="*/ 2147483647 h 10000"/>
                  <a:gd name="T28" fmla="*/ 2147483647 w 9874"/>
                  <a:gd name="T29" fmla="*/ 2147483647 h 10000"/>
                  <a:gd name="T30" fmla="*/ 2147483647 w 9874"/>
                  <a:gd name="T31" fmla="*/ 2147483647 h 10000"/>
                  <a:gd name="T32" fmla="*/ 2147483647 w 9874"/>
                  <a:gd name="T33" fmla="*/ 2147483647 h 10000"/>
                  <a:gd name="T34" fmla="*/ 2147483647 w 9874"/>
                  <a:gd name="T35" fmla="*/ 2147483647 h 10000"/>
                  <a:gd name="T36" fmla="*/ 2147483647 w 9874"/>
                  <a:gd name="T37" fmla="*/ 2147483647 h 10000"/>
                  <a:gd name="T38" fmla="*/ 2147483647 w 9874"/>
                  <a:gd name="T39" fmla="*/ 2147483647 h 10000"/>
                  <a:gd name="T40" fmla="*/ 2147483647 w 9874"/>
                  <a:gd name="T41" fmla="*/ 2147483647 h 10000"/>
                  <a:gd name="T42" fmla="*/ 2147483647 w 9874"/>
                  <a:gd name="T43" fmla="*/ 2147483647 h 10000"/>
                  <a:gd name="T44" fmla="*/ 2147483647 w 9874"/>
                  <a:gd name="T45" fmla="*/ 2083902531 h 10000"/>
                  <a:gd name="T46" fmla="*/ 2147483647 w 9874"/>
                  <a:gd name="T47" fmla="*/ 1331460655 h 10000"/>
                  <a:gd name="T48" fmla="*/ 2147483647 w 9874"/>
                  <a:gd name="T49" fmla="*/ 1056034845 h 10000"/>
                  <a:gd name="T50" fmla="*/ 2147483647 w 9874"/>
                  <a:gd name="T51" fmla="*/ 861456484 h 100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874" h="10000">
                    <a:moveTo>
                      <a:pt x="9677" y="735"/>
                    </a:moveTo>
                    <a:lnTo>
                      <a:pt x="9874" y="489"/>
                    </a:lnTo>
                    <a:lnTo>
                      <a:pt x="9223" y="488"/>
                    </a:lnTo>
                    <a:lnTo>
                      <a:pt x="8813" y="0"/>
                    </a:lnTo>
                    <a:lnTo>
                      <a:pt x="5802" y="299"/>
                    </a:lnTo>
                    <a:lnTo>
                      <a:pt x="3889" y="1094"/>
                    </a:lnTo>
                    <a:lnTo>
                      <a:pt x="1667" y="1588"/>
                    </a:lnTo>
                    <a:lnTo>
                      <a:pt x="1667" y="2083"/>
                    </a:lnTo>
                    <a:lnTo>
                      <a:pt x="1111" y="3073"/>
                    </a:lnTo>
                    <a:lnTo>
                      <a:pt x="0" y="4062"/>
                    </a:lnTo>
                    <a:lnTo>
                      <a:pt x="1111" y="5547"/>
                    </a:lnTo>
                    <a:lnTo>
                      <a:pt x="3333" y="6042"/>
                    </a:lnTo>
                    <a:lnTo>
                      <a:pt x="2222" y="7031"/>
                    </a:lnTo>
                    <a:lnTo>
                      <a:pt x="2222" y="9010"/>
                    </a:lnTo>
                    <a:lnTo>
                      <a:pt x="4445" y="10000"/>
                    </a:lnTo>
                    <a:lnTo>
                      <a:pt x="5555" y="9010"/>
                    </a:lnTo>
                    <a:lnTo>
                      <a:pt x="5555" y="8021"/>
                    </a:lnTo>
                    <a:lnTo>
                      <a:pt x="7777" y="7031"/>
                    </a:lnTo>
                    <a:lnTo>
                      <a:pt x="5555" y="5052"/>
                    </a:lnTo>
                    <a:lnTo>
                      <a:pt x="5555" y="4062"/>
                    </a:lnTo>
                    <a:lnTo>
                      <a:pt x="4445" y="2578"/>
                    </a:lnTo>
                    <a:lnTo>
                      <a:pt x="7777" y="2083"/>
                    </a:lnTo>
                    <a:lnTo>
                      <a:pt x="9152" y="1778"/>
                    </a:lnTo>
                    <a:lnTo>
                      <a:pt x="9179" y="1136"/>
                    </a:lnTo>
                    <a:lnTo>
                      <a:pt x="9413" y="901"/>
                    </a:lnTo>
                    <a:lnTo>
                      <a:pt x="9677" y="735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DDB2892E-ABAC-374D-9E2E-D1BA66C14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6954" y="3734947"/>
                <a:ext cx="387542" cy="339403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0 h 10000"/>
                  <a:gd name="T8" fmla="*/ 2147483647 w 10000"/>
                  <a:gd name="T9" fmla="*/ 962987830 h 10000"/>
                  <a:gd name="T10" fmla="*/ 2147483647 w 10000"/>
                  <a:gd name="T11" fmla="*/ 1505821189 h 10000"/>
                  <a:gd name="T12" fmla="*/ 2147483647 w 10000"/>
                  <a:gd name="T13" fmla="*/ 962987830 h 10000"/>
                  <a:gd name="T14" fmla="*/ 2147483647 w 10000"/>
                  <a:gd name="T15" fmla="*/ 2147483647 h 10000"/>
                  <a:gd name="T16" fmla="*/ 1839321513 w 10000"/>
                  <a:gd name="T17" fmla="*/ 2147483647 h 10000"/>
                  <a:gd name="T18" fmla="*/ 1728171895 w 10000"/>
                  <a:gd name="T19" fmla="*/ 2147483647 h 10000"/>
                  <a:gd name="T20" fmla="*/ 1513069159 w 10000"/>
                  <a:gd name="T21" fmla="*/ 2147483647 h 10000"/>
                  <a:gd name="T22" fmla="*/ 7214134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2147483647 w 10000"/>
                  <a:gd name="T37" fmla="*/ 2147483647 h 10000"/>
                  <a:gd name="T38" fmla="*/ 2147483647 w 10000"/>
                  <a:gd name="T39" fmla="*/ 2147483647 h 10000"/>
                  <a:gd name="T40" fmla="*/ 2147483647 w 10000"/>
                  <a:gd name="T41" fmla="*/ 2147483647 h 1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000" h="10000">
                    <a:moveTo>
                      <a:pt x="8952" y="4746"/>
                    </a:moveTo>
                    <a:cubicBezTo>
                      <a:pt x="8952" y="4746"/>
                      <a:pt x="9789" y="4438"/>
                      <a:pt x="9789" y="4036"/>
                    </a:cubicBezTo>
                    <a:cubicBezTo>
                      <a:pt x="10125" y="3229"/>
                      <a:pt x="10054" y="3000"/>
                      <a:pt x="9628" y="2328"/>
                    </a:cubicBezTo>
                    <a:cubicBezTo>
                      <a:pt x="9201" y="1655"/>
                      <a:pt x="8028" y="776"/>
                      <a:pt x="7229" y="0"/>
                    </a:cubicBezTo>
                    <a:cubicBezTo>
                      <a:pt x="6677" y="239"/>
                      <a:pt x="6358" y="529"/>
                      <a:pt x="5576" y="715"/>
                    </a:cubicBezTo>
                    <a:cubicBezTo>
                      <a:pt x="4794" y="901"/>
                      <a:pt x="3551" y="983"/>
                      <a:pt x="2539" y="1118"/>
                    </a:cubicBezTo>
                    <a:lnTo>
                      <a:pt x="2201" y="715"/>
                    </a:lnTo>
                    <a:lnTo>
                      <a:pt x="1188" y="2730"/>
                    </a:lnTo>
                    <a:cubicBezTo>
                      <a:pt x="963" y="3268"/>
                      <a:pt x="631" y="4031"/>
                      <a:pt x="513" y="4343"/>
                    </a:cubicBezTo>
                    <a:cubicBezTo>
                      <a:pt x="396" y="4654"/>
                      <a:pt x="496" y="4524"/>
                      <a:pt x="482" y="4603"/>
                    </a:cubicBezTo>
                    <a:cubicBezTo>
                      <a:pt x="467" y="4681"/>
                      <a:pt x="503" y="4723"/>
                      <a:pt x="422" y="4817"/>
                    </a:cubicBezTo>
                    <a:cubicBezTo>
                      <a:pt x="342" y="4911"/>
                      <a:pt x="-28" y="5153"/>
                      <a:pt x="2" y="5165"/>
                    </a:cubicBezTo>
                    <a:cubicBezTo>
                      <a:pt x="871" y="6361"/>
                      <a:pt x="1309" y="7628"/>
                      <a:pt x="1789" y="8230"/>
                    </a:cubicBezTo>
                    <a:cubicBezTo>
                      <a:pt x="2266" y="8832"/>
                      <a:pt x="2645" y="8558"/>
                      <a:pt x="2875" y="8776"/>
                    </a:cubicBezTo>
                    <a:cubicBezTo>
                      <a:pt x="3105" y="8994"/>
                      <a:pt x="2722" y="9336"/>
                      <a:pt x="3174" y="9539"/>
                    </a:cubicBezTo>
                    <a:cubicBezTo>
                      <a:pt x="3626" y="9742"/>
                      <a:pt x="4682" y="10053"/>
                      <a:pt x="5588" y="9993"/>
                    </a:cubicBezTo>
                    <a:cubicBezTo>
                      <a:pt x="6494" y="9933"/>
                      <a:pt x="8055" y="9717"/>
                      <a:pt x="8615" y="9179"/>
                    </a:cubicBezTo>
                    <a:cubicBezTo>
                      <a:pt x="9175" y="8641"/>
                      <a:pt x="8840" y="7567"/>
                      <a:pt x="8952" y="6761"/>
                    </a:cubicBezTo>
                    <a:lnTo>
                      <a:pt x="9628" y="6358"/>
                    </a:lnTo>
                    <a:cubicBezTo>
                      <a:pt x="9591" y="6168"/>
                      <a:pt x="9555" y="5977"/>
                      <a:pt x="9518" y="5787"/>
                    </a:cubicBezTo>
                    <a:cubicBezTo>
                      <a:pt x="9629" y="5384"/>
                      <a:pt x="8840" y="5149"/>
                      <a:pt x="8952" y="474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33C311EC-E5E8-0D49-8FBF-E5F8A7B04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6407" y="3578054"/>
                <a:ext cx="300421" cy="166499"/>
              </a:xfrm>
              <a:custGeom>
                <a:avLst/>
                <a:gdLst>
                  <a:gd name="T0" fmla="*/ 2147483647 w 10569"/>
                  <a:gd name="T1" fmla="*/ 218132199 h 10092"/>
                  <a:gd name="T2" fmla="*/ 2147483647 w 10569"/>
                  <a:gd name="T3" fmla="*/ 122706788 h 10092"/>
                  <a:gd name="T4" fmla="*/ 2147483647 w 10569"/>
                  <a:gd name="T5" fmla="*/ 61371189 h 10092"/>
                  <a:gd name="T6" fmla="*/ 2147483647 w 10569"/>
                  <a:gd name="T7" fmla="*/ 0 h 10092"/>
                  <a:gd name="T8" fmla="*/ 2147483647 w 10569"/>
                  <a:gd name="T9" fmla="*/ 30665321 h 10092"/>
                  <a:gd name="T10" fmla="*/ 2147483647 w 10569"/>
                  <a:gd name="T11" fmla="*/ 0 h 10092"/>
                  <a:gd name="T12" fmla="*/ 2097951320 w 10569"/>
                  <a:gd name="T13" fmla="*/ 30665321 h 10092"/>
                  <a:gd name="T14" fmla="*/ 1401434486 w 10569"/>
                  <a:gd name="T15" fmla="*/ 61371189 h 10092"/>
                  <a:gd name="T16" fmla="*/ 704917667 w 10569"/>
                  <a:gd name="T17" fmla="*/ 92041467 h 10092"/>
                  <a:gd name="T18" fmla="*/ 8448222 w 10569"/>
                  <a:gd name="T19" fmla="*/ 122706788 h 10092"/>
                  <a:gd name="T20" fmla="*/ 357065685 w 10569"/>
                  <a:gd name="T21" fmla="*/ 164160932 h 10092"/>
                  <a:gd name="T22" fmla="*/ 1012965140 w 10569"/>
                  <a:gd name="T23" fmla="*/ 220119984 h 10092"/>
                  <a:gd name="T24" fmla="*/ 1750099564 w 10569"/>
                  <a:gd name="T25" fmla="*/ 306784830 h 10092"/>
                  <a:gd name="T26" fmla="*/ 2097951320 w 10569"/>
                  <a:gd name="T27" fmla="*/ 337490632 h 10092"/>
                  <a:gd name="T28" fmla="*/ 2147483647 w 10569"/>
                  <a:gd name="T29" fmla="*/ 371544855 h 10092"/>
                  <a:gd name="T30" fmla="*/ 2147483647 w 10569"/>
                  <a:gd name="T31" fmla="*/ 367936564 h 10092"/>
                  <a:gd name="T32" fmla="*/ 2147483647 w 10569"/>
                  <a:gd name="T33" fmla="*/ 337230696 h 10092"/>
                  <a:gd name="T34" fmla="*/ 2147483647 w 10569"/>
                  <a:gd name="T35" fmla="*/ 346435062 h 10092"/>
                  <a:gd name="T36" fmla="*/ 2147483647 w 10569"/>
                  <a:gd name="T37" fmla="*/ 347321125 h 10092"/>
                  <a:gd name="T38" fmla="*/ 2147483647 w 10569"/>
                  <a:gd name="T39" fmla="*/ 353615522 h 10092"/>
                  <a:gd name="T40" fmla="*/ 2147483647 w 10569"/>
                  <a:gd name="T41" fmla="*/ 369740943 h 10092"/>
                  <a:gd name="T42" fmla="*/ 2147483647 w 10569"/>
                  <a:gd name="T43" fmla="*/ 344411753 h 10092"/>
                  <a:gd name="T44" fmla="*/ 2147483647 w 10569"/>
                  <a:gd name="T45" fmla="*/ 359211597 h 100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569" h="10092">
                    <a:moveTo>
                      <a:pt x="10569" y="5925"/>
                    </a:moveTo>
                    <a:cubicBezTo>
                      <a:pt x="10249" y="5077"/>
                      <a:pt x="8682" y="4197"/>
                      <a:pt x="7738" y="3333"/>
                    </a:cubicBezTo>
                    <a:lnTo>
                      <a:pt x="5920" y="1667"/>
                    </a:lnTo>
                    <a:lnTo>
                      <a:pt x="4102" y="0"/>
                    </a:lnTo>
                    <a:lnTo>
                      <a:pt x="4102" y="833"/>
                    </a:lnTo>
                    <a:lnTo>
                      <a:pt x="3193" y="0"/>
                    </a:lnTo>
                    <a:lnTo>
                      <a:pt x="2738" y="833"/>
                    </a:lnTo>
                    <a:lnTo>
                      <a:pt x="1829" y="1667"/>
                    </a:lnTo>
                    <a:lnTo>
                      <a:pt x="920" y="2500"/>
                    </a:lnTo>
                    <a:cubicBezTo>
                      <a:pt x="617" y="2778"/>
                      <a:pt x="87" y="3007"/>
                      <a:pt x="11" y="3333"/>
                    </a:cubicBezTo>
                    <a:cubicBezTo>
                      <a:pt x="-65" y="3659"/>
                      <a:pt x="248" y="4018"/>
                      <a:pt x="466" y="4459"/>
                    </a:cubicBezTo>
                    <a:cubicBezTo>
                      <a:pt x="684" y="4900"/>
                      <a:pt x="1019" y="5333"/>
                      <a:pt x="1322" y="5979"/>
                    </a:cubicBezTo>
                    <a:cubicBezTo>
                      <a:pt x="1625" y="6625"/>
                      <a:pt x="2048" y="7802"/>
                      <a:pt x="2284" y="8333"/>
                    </a:cubicBezTo>
                    <a:cubicBezTo>
                      <a:pt x="2520" y="8864"/>
                      <a:pt x="2583" y="8874"/>
                      <a:pt x="2738" y="9167"/>
                    </a:cubicBezTo>
                    <a:cubicBezTo>
                      <a:pt x="2893" y="9460"/>
                      <a:pt x="3217" y="10092"/>
                      <a:pt x="3217" y="10092"/>
                    </a:cubicBezTo>
                    <a:cubicBezTo>
                      <a:pt x="4581" y="10092"/>
                      <a:pt x="4900" y="9994"/>
                      <a:pt x="4900" y="9994"/>
                    </a:cubicBezTo>
                    <a:cubicBezTo>
                      <a:pt x="4785" y="9440"/>
                      <a:pt x="5654" y="9714"/>
                      <a:pt x="5539" y="9160"/>
                    </a:cubicBezTo>
                    <a:cubicBezTo>
                      <a:pt x="5853" y="9260"/>
                      <a:pt x="6250" y="9364"/>
                      <a:pt x="6402" y="9410"/>
                    </a:cubicBezTo>
                    <a:cubicBezTo>
                      <a:pt x="6554" y="9456"/>
                      <a:pt x="6377" y="9434"/>
                      <a:pt x="6453" y="9434"/>
                    </a:cubicBezTo>
                    <a:cubicBezTo>
                      <a:pt x="6529" y="9434"/>
                      <a:pt x="6505" y="9504"/>
                      <a:pt x="6723" y="9605"/>
                    </a:cubicBezTo>
                    <a:cubicBezTo>
                      <a:pt x="6941" y="9707"/>
                      <a:pt x="7421" y="10085"/>
                      <a:pt x="7759" y="10043"/>
                    </a:cubicBezTo>
                    <a:cubicBezTo>
                      <a:pt x="8097" y="10001"/>
                      <a:pt x="8436" y="9626"/>
                      <a:pt x="8753" y="9355"/>
                    </a:cubicBezTo>
                    <a:cubicBezTo>
                      <a:pt x="9070" y="9084"/>
                      <a:pt x="8347" y="9964"/>
                      <a:pt x="10391" y="9757"/>
                    </a:cubicBezTo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B983EC6C-0D85-BD4D-A835-58DC12138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9704" y="3750958"/>
                <a:ext cx="261367" cy="192115"/>
              </a:xfrm>
              <a:custGeom>
                <a:avLst/>
                <a:gdLst>
                  <a:gd name="T0" fmla="*/ 2147483647 w 9980"/>
                  <a:gd name="T1" fmla="*/ 0 h 10000"/>
                  <a:gd name="T2" fmla="*/ 2147483647 w 9980"/>
                  <a:gd name="T3" fmla="*/ 120347451 h 10000"/>
                  <a:gd name="T4" fmla="*/ 2048295641 w 9980"/>
                  <a:gd name="T5" fmla="*/ 174854502 h 10000"/>
                  <a:gd name="T6" fmla="*/ 1295790420 w 9980"/>
                  <a:gd name="T7" fmla="*/ 229369258 h 10000"/>
                  <a:gd name="T8" fmla="*/ 794318046 w 9980"/>
                  <a:gd name="T9" fmla="*/ 209556601 h 10000"/>
                  <a:gd name="T10" fmla="*/ 543839063 w 9980"/>
                  <a:gd name="T11" fmla="*/ 174854502 h 10000"/>
                  <a:gd name="T12" fmla="*/ 292843180 w 9980"/>
                  <a:gd name="T13" fmla="*/ 283793289 h 10000"/>
                  <a:gd name="T14" fmla="*/ 41849789 w 9980"/>
                  <a:gd name="T15" fmla="*/ 447321156 h 10000"/>
                  <a:gd name="T16" fmla="*/ 11224449 w 9980"/>
                  <a:gd name="T17" fmla="*/ 470376980 h 10000"/>
                  <a:gd name="T18" fmla="*/ 159185930 w 9980"/>
                  <a:gd name="T19" fmla="*/ 536612402 h 10000"/>
                  <a:gd name="T20" fmla="*/ 838699122 w 9980"/>
                  <a:gd name="T21" fmla="*/ 744424260 h 10000"/>
                  <a:gd name="T22" fmla="*/ 1841683506 w 9980"/>
                  <a:gd name="T23" fmla="*/ 792279756 h 10000"/>
                  <a:gd name="T24" fmla="*/ 2147483647 w 9980"/>
                  <a:gd name="T25" fmla="*/ 746169002 h 10000"/>
                  <a:gd name="T26" fmla="*/ 2147483647 w 9980"/>
                  <a:gd name="T27" fmla="*/ 678509460 h 10000"/>
                  <a:gd name="T28" fmla="*/ 2147483647 w 9980"/>
                  <a:gd name="T29" fmla="*/ 678509460 h 10000"/>
                  <a:gd name="T30" fmla="*/ 2147483647 w 9980"/>
                  <a:gd name="T31" fmla="*/ 610766908 h 10000"/>
                  <a:gd name="T32" fmla="*/ 2147483647 w 9980"/>
                  <a:gd name="T33" fmla="*/ 392815010 h 10000"/>
                  <a:gd name="T34" fmla="*/ 2147483647 w 9980"/>
                  <a:gd name="T35" fmla="*/ 120347451 h 10000"/>
                  <a:gd name="T36" fmla="*/ 2147483647 w 9980"/>
                  <a:gd name="T37" fmla="*/ 9902428 h 10000"/>
                  <a:gd name="T38" fmla="*/ 2147483647 w 9980"/>
                  <a:gd name="T39" fmla="*/ 26306802 h 10000"/>
                  <a:gd name="T40" fmla="*/ 2147483647 w 9980"/>
                  <a:gd name="T41" fmla="*/ 0 h 1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980" h="10000">
                    <a:moveTo>
                      <a:pt x="7338" y="0"/>
                    </a:moveTo>
                    <a:cubicBezTo>
                      <a:pt x="6885" y="506"/>
                      <a:pt x="6535" y="1151"/>
                      <a:pt x="5980" y="1519"/>
                    </a:cubicBezTo>
                    <a:cubicBezTo>
                      <a:pt x="5426" y="1887"/>
                      <a:pt x="4670" y="1978"/>
                      <a:pt x="4015" y="2207"/>
                    </a:cubicBezTo>
                    <a:cubicBezTo>
                      <a:pt x="2540" y="2895"/>
                      <a:pt x="2950" y="2822"/>
                      <a:pt x="2540" y="2895"/>
                    </a:cubicBezTo>
                    <a:cubicBezTo>
                      <a:pt x="2130" y="2968"/>
                      <a:pt x="1557" y="2645"/>
                      <a:pt x="1557" y="2645"/>
                    </a:cubicBezTo>
                    <a:cubicBezTo>
                      <a:pt x="1066" y="1958"/>
                      <a:pt x="1230" y="2051"/>
                      <a:pt x="1066" y="2207"/>
                    </a:cubicBezTo>
                    <a:cubicBezTo>
                      <a:pt x="902" y="2363"/>
                      <a:pt x="574" y="3582"/>
                      <a:pt x="574" y="3582"/>
                    </a:cubicBezTo>
                    <a:cubicBezTo>
                      <a:pt x="409" y="4270"/>
                      <a:pt x="174" y="5254"/>
                      <a:pt x="82" y="5646"/>
                    </a:cubicBezTo>
                    <a:cubicBezTo>
                      <a:pt x="-10" y="6038"/>
                      <a:pt x="-16" y="5749"/>
                      <a:pt x="22" y="5937"/>
                    </a:cubicBezTo>
                    <a:cubicBezTo>
                      <a:pt x="60" y="6125"/>
                      <a:pt x="42" y="6197"/>
                      <a:pt x="312" y="6773"/>
                    </a:cubicBezTo>
                    <a:cubicBezTo>
                      <a:pt x="583" y="7349"/>
                      <a:pt x="1094" y="8858"/>
                      <a:pt x="1644" y="9396"/>
                    </a:cubicBezTo>
                    <a:cubicBezTo>
                      <a:pt x="2194" y="9934"/>
                      <a:pt x="3153" y="9997"/>
                      <a:pt x="3610" y="10000"/>
                    </a:cubicBezTo>
                    <a:cubicBezTo>
                      <a:pt x="4068" y="10003"/>
                      <a:pt x="3989" y="9657"/>
                      <a:pt x="4389" y="9418"/>
                    </a:cubicBezTo>
                    <a:cubicBezTo>
                      <a:pt x="4788" y="9179"/>
                      <a:pt x="5720" y="8707"/>
                      <a:pt x="6009" y="8564"/>
                    </a:cubicBezTo>
                    <a:cubicBezTo>
                      <a:pt x="6298" y="8421"/>
                      <a:pt x="5883" y="8706"/>
                      <a:pt x="6124" y="8564"/>
                    </a:cubicBezTo>
                    <a:cubicBezTo>
                      <a:pt x="6364" y="8422"/>
                      <a:pt x="7069" y="8310"/>
                      <a:pt x="7455" y="7709"/>
                    </a:cubicBezTo>
                    <a:cubicBezTo>
                      <a:pt x="7841" y="7109"/>
                      <a:pt x="8111" y="5875"/>
                      <a:pt x="8438" y="4958"/>
                    </a:cubicBezTo>
                    <a:cubicBezTo>
                      <a:pt x="8929" y="3812"/>
                      <a:pt x="9701" y="2324"/>
                      <a:pt x="9913" y="1519"/>
                    </a:cubicBezTo>
                    <a:cubicBezTo>
                      <a:pt x="10125" y="713"/>
                      <a:pt x="9778" y="589"/>
                      <a:pt x="9710" y="125"/>
                    </a:cubicBezTo>
                    <a:lnTo>
                      <a:pt x="9128" y="332"/>
                    </a:lnTo>
                    <a:lnTo>
                      <a:pt x="733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70665183-5893-074B-B3BC-0B2BA6052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8719" y="3670910"/>
                <a:ext cx="252353" cy="140885"/>
              </a:xfrm>
              <a:custGeom>
                <a:avLst/>
                <a:gdLst>
                  <a:gd name="T0" fmla="*/ 2147483647 w 10000"/>
                  <a:gd name="T1" fmla="*/ 11717197 h 9595"/>
                  <a:gd name="T2" fmla="*/ 2117831042 w 10000"/>
                  <a:gd name="T3" fmla="*/ 1864984 h 9595"/>
                  <a:gd name="T4" fmla="*/ 1670018673 w 10000"/>
                  <a:gd name="T5" fmla="*/ 1985706 h 9595"/>
                  <a:gd name="T6" fmla="*/ 1192608324 w 10000"/>
                  <a:gd name="T7" fmla="*/ 11717197 h 9595"/>
                  <a:gd name="T8" fmla="*/ 954346452 w 10000"/>
                  <a:gd name="T9" fmla="*/ 56295023 h 9595"/>
                  <a:gd name="T10" fmla="*/ 0 w 10000"/>
                  <a:gd name="T11" fmla="*/ 100895271 h 9595"/>
                  <a:gd name="T12" fmla="*/ 238705181 w 10000"/>
                  <a:gd name="T13" fmla="*/ 145472777 h 9595"/>
                  <a:gd name="T14" fmla="*/ 413599734 w 10000"/>
                  <a:gd name="T15" fmla="*/ 172255509 h 9595"/>
                  <a:gd name="T16" fmla="*/ 852527046 w 10000"/>
                  <a:gd name="T17" fmla="*/ 192499706 h 9595"/>
                  <a:gd name="T18" fmla="*/ 1872358309 w 10000"/>
                  <a:gd name="T19" fmla="*/ 165736637 h 9595"/>
                  <a:gd name="T20" fmla="*/ 2147483647 w 10000"/>
                  <a:gd name="T21" fmla="*/ 153539079 h 9595"/>
                  <a:gd name="T22" fmla="*/ 2147483647 w 10000"/>
                  <a:gd name="T23" fmla="*/ 109902201 h 9595"/>
                  <a:gd name="T24" fmla="*/ 2147483647 w 10000"/>
                  <a:gd name="T25" fmla="*/ 118909553 h 9595"/>
                  <a:gd name="T26" fmla="*/ 2147483647 w 10000"/>
                  <a:gd name="T27" fmla="*/ 99771804 h 9595"/>
                  <a:gd name="T28" fmla="*/ 2147483647 w 10000"/>
                  <a:gd name="T29" fmla="*/ 78603679 h 9595"/>
                  <a:gd name="T30" fmla="*/ 2147483647 w 10000"/>
                  <a:gd name="T31" fmla="*/ 43215616 h 9595"/>
                  <a:gd name="T32" fmla="*/ 2147483647 w 10000"/>
                  <a:gd name="T33" fmla="*/ 24356051 h 9595"/>
                  <a:gd name="T34" fmla="*/ 2147483647 w 10000"/>
                  <a:gd name="T35" fmla="*/ 11717197 h 9595"/>
                  <a:gd name="T36" fmla="*/ 2147483647 w 10000"/>
                  <a:gd name="T37" fmla="*/ 11717197 h 95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00" h="9595">
                    <a:moveTo>
                      <a:pt x="6210" y="584"/>
                    </a:moveTo>
                    <a:cubicBezTo>
                      <a:pt x="5554" y="325"/>
                      <a:pt x="5389" y="258"/>
                      <a:pt x="5013" y="93"/>
                    </a:cubicBezTo>
                    <a:cubicBezTo>
                      <a:pt x="4637" y="-72"/>
                      <a:pt x="4318" y="17"/>
                      <a:pt x="3953" y="99"/>
                    </a:cubicBezTo>
                    <a:lnTo>
                      <a:pt x="2823" y="584"/>
                    </a:lnTo>
                    <a:lnTo>
                      <a:pt x="2259" y="2806"/>
                    </a:lnTo>
                    <a:lnTo>
                      <a:pt x="0" y="5029"/>
                    </a:lnTo>
                    <a:lnTo>
                      <a:pt x="565" y="7251"/>
                    </a:lnTo>
                    <a:lnTo>
                      <a:pt x="979" y="8586"/>
                    </a:lnTo>
                    <a:lnTo>
                      <a:pt x="2018" y="9595"/>
                    </a:lnTo>
                    <a:lnTo>
                      <a:pt x="4432" y="8261"/>
                    </a:lnTo>
                    <a:lnTo>
                      <a:pt x="6240" y="7653"/>
                    </a:lnTo>
                    <a:lnTo>
                      <a:pt x="7130" y="5478"/>
                    </a:lnTo>
                    <a:lnTo>
                      <a:pt x="9214" y="5927"/>
                    </a:lnTo>
                    <a:lnTo>
                      <a:pt x="9803" y="4973"/>
                    </a:lnTo>
                    <a:cubicBezTo>
                      <a:pt x="9735" y="4622"/>
                      <a:pt x="9905" y="4270"/>
                      <a:pt x="9837" y="3918"/>
                    </a:cubicBezTo>
                    <a:cubicBezTo>
                      <a:pt x="9758" y="2807"/>
                      <a:pt x="10067" y="3265"/>
                      <a:pt x="9987" y="2154"/>
                    </a:cubicBezTo>
                    <a:cubicBezTo>
                      <a:pt x="9527" y="1653"/>
                      <a:pt x="9037" y="1714"/>
                      <a:pt x="8578" y="1214"/>
                    </a:cubicBezTo>
                    <a:cubicBezTo>
                      <a:pt x="8542" y="1004"/>
                      <a:pt x="8505" y="794"/>
                      <a:pt x="8469" y="584"/>
                    </a:cubicBezTo>
                    <a:lnTo>
                      <a:pt x="6210" y="584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058E6531-7039-5846-A1D8-A8D0F0ABF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1112" y="4035927"/>
                <a:ext cx="345483" cy="284971"/>
              </a:xfrm>
              <a:custGeom>
                <a:avLst/>
                <a:gdLst>
                  <a:gd name="T0" fmla="*/ 2147483647 w 10000"/>
                  <a:gd name="T1" fmla="*/ 293810106 h 10000"/>
                  <a:gd name="T2" fmla="*/ 1846282842 w 10000"/>
                  <a:gd name="T3" fmla="*/ 293810106 h 10000"/>
                  <a:gd name="T4" fmla="*/ 0 w 10000"/>
                  <a:gd name="T5" fmla="*/ 0 h 10000"/>
                  <a:gd name="T6" fmla="*/ 0 w 10000"/>
                  <a:gd name="T7" fmla="*/ 587019553 h 10000"/>
                  <a:gd name="T8" fmla="*/ 924200281 w 10000"/>
                  <a:gd name="T9" fmla="*/ 1468447271 h 10000"/>
                  <a:gd name="T10" fmla="*/ 1379187541 w 10000"/>
                  <a:gd name="T11" fmla="*/ 2147483647 h 10000"/>
                  <a:gd name="T12" fmla="*/ 924200281 w 10000"/>
                  <a:gd name="T13" fmla="*/ 2147483647 h 10000"/>
                  <a:gd name="T14" fmla="*/ 1846282842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2147483647 w 10000"/>
                  <a:gd name="T37" fmla="*/ 2147483647 h 10000"/>
                  <a:gd name="T38" fmla="*/ 2147483647 w 10000"/>
                  <a:gd name="T39" fmla="*/ 2147483647 h 10000"/>
                  <a:gd name="T40" fmla="*/ 2147483647 w 10000"/>
                  <a:gd name="T41" fmla="*/ 1761659502 h 10000"/>
                  <a:gd name="T42" fmla="*/ 2147483647 w 10000"/>
                  <a:gd name="T43" fmla="*/ 587019553 h 10000"/>
                  <a:gd name="T44" fmla="*/ 2147483647 w 10000"/>
                  <a:gd name="T45" fmla="*/ 0 h 10000"/>
                  <a:gd name="T46" fmla="*/ 2147483647 w 10000"/>
                  <a:gd name="T47" fmla="*/ 293810106 h 100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00" h="10000">
                    <a:moveTo>
                      <a:pt x="3636" y="522"/>
                    </a:moveTo>
                    <a:lnTo>
                      <a:pt x="909" y="522"/>
                    </a:lnTo>
                    <a:lnTo>
                      <a:pt x="0" y="0"/>
                    </a:lnTo>
                    <a:lnTo>
                      <a:pt x="0" y="1043"/>
                    </a:lnTo>
                    <a:lnTo>
                      <a:pt x="455" y="2609"/>
                    </a:lnTo>
                    <a:cubicBezTo>
                      <a:pt x="530" y="3171"/>
                      <a:pt x="604" y="3733"/>
                      <a:pt x="679" y="4295"/>
                    </a:cubicBezTo>
                    <a:cubicBezTo>
                      <a:pt x="604" y="4631"/>
                      <a:pt x="530" y="4968"/>
                      <a:pt x="455" y="5304"/>
                    </a:cubicBezTo>
                    <a:lnTo>
                      <a:pt x="909" y="6348"/>
                    </a:lnTo>
                    <a:lnTo>
                      <a:pt x="1598" y="7682"/>
                    </a:lnTo>
                    <a:cubicBezTo>
                      <a:pt x="2779" y="7328"/>
                      <a:pt x="2976" y="7157"/>
                      <a:pt x="4110" y="6712"/>
                    </a:cubicBezTo>
                    <a:lnTo>
                      <a:pt x="4448" y="7069"/>
                    </a:lnTo>
                    <a:lnTo>
                      <a:pt x="5010" y="7076"/>
                    </a:lnTo>
                    <a:cubicBezTo>
                      <a:pt x="5007" y="7181"/>
                      <a:pt x="5003" y="7286"/>
                      <a:pt x="5000" y="7391"/>
                    </a:cubicBezTo>
                    <a:lnTo>
                      <a:pt x="4545" y="7913"/>
                    </a:lnTo>
                    <a:lnTo>
                      <a:pt x="5000" y="10000"/>
                    </a:lnTo>
                    <a:lnTo>
                      <a:pt x="6818" y="8435"/>
                    </a:lnTo>
                    <a:lnTo>
                      <a:pt x="8636" y="8435"/>
                    </a:lnTo>
                    <a:lnTo>
                      <a:pt x="9545" y="6870"/>
                    </a:lnTo>
                    <a:lnTo>
                      <a:pt x="10000" y="6870"/>
                    </a:lnTo>
                    <a:lnTo>
                      <a:pt x="7273" y="5826"/>
                    </a:lnTo>
                    <a:cubicBezTo>
                      <a:pt x="7121" y="4927"/>
                      <a:pt x="6970" y="4029"/>
                      <a:pt x="6818" y="3130"/>
                    </a:cubicBezTo>
                    <a:lnTo>
                      <a:pt x="8636" y="1043"/>
                    </a:lnTo>
                    <a:lnTo>
                      <a:pt x="5909" y="0"/>
                    </a:lnTo>
                    <a:lnTo>
                      <a:pt x="3636" y="522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30F95BD0-C0C9-264D-B329-974FFC892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2037" y="3805391"/>
                <a:ext cx="216304" cy="131281"/>
              </a:xfrm>
              <a:custGeom>
                <a:avLst/>
                <a:gdLst>
                  <a:gd name="T0" fmla="*/ 1523412940 w 10000"/>
                  <a:gd name="T1" fmla="*/ 20703172 h 11466"/>
                  <a:gd name="T2" fmla="*/ 1384973249 w 10000"/>
                  <a:gd name="T3" fmla="*/ 13260037 h 11466"/>
                  <a:gd name="T4" fmla="*/ 1107889269 w 10000"/>
                  <a:gd name="T5" fmla="*/ 5816929 h 11466"/>
                  <a:gd name="T6" fmla="*/ 705952907 w 10000"/>
                  <a:gd name="T7" fmla="*/ 11598732 h 11466"/>
                  <a:gd name="T8" fmla="*/ 629180878 w 10000"/>
                  <a:gd name="T9" fmla="*/ 0 h 11466"/>
                  <a:gd name="T10" fmla="*/ 415505657 w 10000"/>
                  <a:gd name="T11" fmla="*/ 11182239 h 11466"/>
                  <a:gd name="T12" fmla="*/ 0 w 10000"/>
                  <a:gd name="T13" fmla="*/ 35589387 h 11466"/>
                  <a:gd name="T14" fmla="*/ 0 w 10000"/>
                  <a:gd name="T15" fmla="*/ 50474506 h 11466"/>
                  <a:gd name="T16" fmla="*/ 277065955 w 10000"/>
                  <a:gd name="T17" fmla="*/ 50474506 h 11466"/>
                  <a:gd name="T18" fmla="*/ 408729233 w 10000"/>
                  <a:gd name="T19" fmla="*/ 68272305 h 11466"/>
                  <a:gd name="T20" fmla="*/ 553945349 w 10000"/>
                  <a:gd name="T21" fmla="*/ 65360750 h 11466"/>
                  <a:gd name="T22" fmla="*/ 860112323 w 10000"/>
                  <a:gd name="T23" fmla="*/ 53797304 h 11466"/>
                  <a:gd name="T24" fmla="*/ 1019100903 w 10000"/>
                  <a:gd name="T25" fmla="*/ 60412870 h 11466"/>
                  <a:gd name="T26" fmla="*/ 1523412940 w 10000"/>
                  <a:gd name="T27" fmla="*/ 50474506 h 11466"/>
                  <a:gd name="T28" fmla="*/ 1800478906 w 10000"/>
                  <a:gd name="T29" fmla="*/ 43031399 h 11466"/>
                  <a:gd name="T30" fmla="*/ 1938918597 w 10000"/>
                  <a:gd name="T31" fmla="*/ 43031399 h 11466"/>
                  <a:gd name="T32" fmla="*/ 1800478906 w 10000"/>
                  <a:gd name="T33" fmla="*/ 35589387 h 11466"/>
                  <a:gd name="T34" fmla="*/ 1523412940 w 10000"/>
                  <a:gd name="T35" fmla="*/ 20703172 h 114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1466">
                    <a:moveTo>
                      <a:pt x="7857" y="3477"/>
                    </a:moveTo>
                    <a:lnTo>
                      <a:pt x="7143" y="2227"/>
                    </a:lnTo>
                    <a:lnTo>
                      <a:pt x="5714" y="977"/>
                    </a:lnTo>
                    <a:lnTo>
                      <a:pt x="3641" y="1948"/>
                    </a:lnTo>
                    <a:cubicBezTo>
                      <a:pt x="3532" y="1206"/>
                      <a:pt x="3354" y="742"/>
                      <a:pt x="3245" y="0"/>
                    </a:cubicBezTo>
                    <a:lnTo>
                      <a:pt x="2143" y="1878"/>
                    </a:lnTo>
                    <a:lnTo>
                      <a:pt x="0" y="5977"/>
                    </a:lnTo>
                    <a:lnTo>
                      <a:pt x="0" y="8477"/>
                    </a:lnTo>
                    <a:lnTo>
                      <a:pt x="1429" y="8477"/>
                    </a:lnTo>
                    <a:lnTo>
                      <a:pt x="2108" y="11466"/>
                    </a:lnTo>
                    <a:lnTo>
                      <a:pt x="2857" y="10977"/>
                    </a:lnTo>
                    <a:lnTo>
                      <a:pt x="4436" y="9035"/>
                    </a:lnTo>
                    <a:lnTo>
                      <a:pt x="5256" y="10146"/>
                    </a:lnTo>
                    <a:lnTo>
                      <a:pt x="7857" y="8477"/>
                    </a:lnTo>
                    <a:lnTo>
                      <a:pt x="9286" y="7227"/>
                    </a:lnTo>
                    <a:lnTo>
                      <a:pt x="10000" y="7227"/>
                    </a:lnTo>
                    <a:lnTo>
                      <a:pt x="9286" y="5977"/>
                    </a:lnTo>
                    <a:lnTo>
                      <a:pt x="7857" y="3477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53F95FCE-2372-8941-BCD0-6D6917560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3884" y="3510813"/>
                <a:ext cx="135189" cy="150492"/>
              </a:xfrm>
              <a:custGeom>
                <a:avLst/>
                <a:gdLst>
                  <a:gd name="T0" fmla="*/ 43091458 w 10056"/>
                  <a:gd name="T1" fmla="*/ 105833347 h 10000"/>
                  <a:gd name="T2" fmla="*/ 60516545 w 10056"/>
                  <a:gd name="T3" fmla="*/ 148181948 h 10000"/>
                  <a:gd name="T4" fmla="*/ 95382098 w 10056"/>
                  <a:gd name="T5" fmla="*/ 169343381 h 10000"/>
                  <a:gd name="T6" fmla="*/ 127165973 w 10056"/>
                  <a:gd name="T7" fmla="*/ 196710131 h 10000"/>
                  <a:gd name="T8" fmla="*/ 159904912 w 10056"/>
                  <a:gd name="T9" fmla="*/ 231533339 h 10000"/>
                  <a:gd name="T10" fmla="*/ 180375846 w 10056"/>
                  <a:gd name="T11" fmla="*/ 174299266 h 10000"/>
                  <a:gd name="T12" fmla="*/ 168237950 w 10056"/>
                  <a:gd name="T13" fmla="*/ 131951061 h 10000"/>
                  <a:gd name="T14" fmla="*/ 181386826 w 10056"/>
                  <a:gd name="T15" fmla="*/ 75990916 h 10000"/>
                  <a:gd name="T16" fmla="*/ 155827284 w 10056"/>
                  <a:gd name="T17" fmla="*/ 54825744 h 10000"/>
                  <a:gd name="T18" fmla="*/ 130232265 w 10056"/>
                  <a:gd name="T19" fmla="*/ 42323709 h 10000"/>
                  <a:gd name="T20" fmla="*/ 95382098 w 10056"/>
                  <a:gd name="T21" fmla="*/ 21161829 h 10000"/>
                  <a:gd name="T22" fmla="*/ 60516545 w 10056"/>
                  <a:gd name="T23" fmla="*/ 21161829 h 10000"/>
                  <a:gd name="T24" fmla="*/ 43091458 w 10056"/>
                  <a:gd name="T25" fmla="*/ 0 h 10000"/>
                  <a:gd name="T26" fmla="*/ 8243820 w 10056"/>
                  <a:gd name="T27" fmla="*/ 21161829 h 10000"/>
                  <a:gd name="T28" fmla="*/ 0 w 10056"/>
                  <a:gd name="T29" fmla="*/ 22481897 h 10000"/>
                  <a:gd name="T30" fmla="*/ 16414107 w 10056"/>
                  <a:gd name="T31" fmla="*/ 79716022 h 10000"/>
                  <a:gd name="T32" fmla="*/ 43091458 w 10056"/>
                  <a:gd name="T33" fmla="*/ 105833347 h 100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56" h="10000">
                    <a:moveTo>
                      <a:pt x="2389" y="4571"/>
                    </a:moveTo>
                    <a:lnTo>
                      <a:pt x="3355" y="6400"/>
                    </a:lnTo>
                    <a:lnTo>
                      <a:pt x="5288" y="7314"/>
                    </a:lnTo>
                    <a:lnTo>
                      <a:pt x="7050" y="8496"/>
                    </a:lnTo>
                    <a:lnTo>
                      <a:pt x="8865" y="10000"/>
                    </a:lnTo>
                    <a:cubicBezTo>
                      <a:pt x="8961" y="9105"/>
                      <a:pt x="9904" y="8423"/>
                      <a:pt x="10000" y="7528"/>
                    </a:cubicBezTo>
                    <a:lnTo>
                      <a:pt x="9327" y="5699"/>
                    </a:lnTo>
                    <a:cubicBezTo>
                      <a:pt x="9382" y="4965"/>
                      <a:pt x="10001" y="4016"/>
                      <a:pt x="10056" y="3282"/>
                    </a:cubicBezTo>
                    <a:lnTo>
                      <a:pt x="8639" y="2368"/>
                    </a:lnTo>
                    <a:lnTo>
                      <a:pt x="7220" y="1828"/>
                    </a:lnTo>
                    <a:lnTo>
                      <a:pt x="5288" y="914"/>
                    </a:lnTo>
                    <a:lnTo>
                      <a:pt x="3355" y="914"/>
                    </a:lnTo>
                    <a:lnTo>
                      <a:pt x="2389" y="0"/>
                    </a:lnTo>
                    <a:lnTo>
                      <a:pt x="457" y="914"/>
                    </a:lnTo>
                    <a:lnTo>
                      <a:pt x="0" y="971"/>
                    </a:lnTo>
                    <a:cubicBezTo>
                      <a:pt x="152" y="1866"/>
                      <a:pt x="757" y="2548"/>
                      <a:pt x="910" y="3443"/>
                    </a:cubicBezTo>
                    <a:lnTo>
                      <a:pt x="2389" y="4571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78F627EA-1185-B343-A523-F56926C7E22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133526">
                <a:off x="9032499" y="3866227"/>
                <a:ext cx="168235" cy="96058"/>
              </a:xfrm>
              <a:custGeom>
                <a:avLst/>
                <a:gdLst>
                  <a:gd name="T0" fmla="*/ 0 w 1912593"/>
                  <a:gd name="T1" fmla="*/ 0 h 1229193"/>
                  <a:gd name="T2" fmla="*/ 0 w 1912593"/>
                  <a:gd name="T3" fmla="*/ 0 h 1229193"/>
                  <a:gd name="T4" fmla="*/ 0 w 1912593"/>
                  <a:gd name="T5" fmla="*/ 0 h 1229193"/>
                  <a:gd name="T6" fmla="*/ 0 w 1912593"/>
                  <a:gd name="T7" fmla="*/ 0 h 1229193"/>
                  <a:gd name="T8" fmla="*/ 0 w 1912593"/>
                  <a:gd name="T9" fmla="*/ 0 h 1229193"/>
                  <a:gd name="T10" fmla="*/ 0 w 1912593"/>
                  <a:gd name="T11" fmla="*/ 0 h 1229193"/>
                  <a:gd name="T12" fmla="*/ 0 w 1912593"/>
                  <a:gd name="T13" fmla="*/ 0 h 1229193"/>
                  <a:gd name="T14" fmla="*/ 0 w 1912593"/>
                  <a:gd name="T15" fmla="*/ 0 h 1229193"/>
                  <a:gd name="T16" fmla="*/ 0 w 1912593"/>
                  <a:gd name="T17" fmla="*/ 0 h 1229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12593" h="1229193">
                    <a:moveTo>
                      <a:pt x="0" y="233280"/>
                    </a:moveTo>
                    <a:lnTo>
                      <a:pt x="83793" y="1154242"/>
                    </a:lnTo>
                    <a:lnTo>
                      <a:pt x="1103124" y="1229193"/>
                    </a:lnTo>
                    <a:lnTo>
                      <a:pt x="1912593" y="314793"/>
                    </a:lnTo>
                    <a:lnTo>
                      <a:pt x="1792672" y="0"/>
                    </a:lnTo>
                    <a:lnTo>
                      <a:pt x="1124055" y="252554"/>
                    </a:lnTo>
                    <a:cubicBezTo>
                      <a:pt x="892871" y="224853"/>
                      <a:pt x="379360" y="273001"/>
                      <a:pt x="148176" y="245300"/>
                    </a:cubicBezTo>
                    <a:lnTo>
                      <a:pt x="128763" y="242675"/>
                    </a:lnTo>
                    <a:lnTo>
                      <a:pt x="0" y="233280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ADEC739-AEC3-1D4C-81B9-D989FA59C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1510" y="3885439"/>
                <a:ext cx="270378" cy="300980"/>
              </a:xfrm>
              <a:custGeom>
                <a:avLst/>
                <a:gdLst>
                  <a:gd name="T0" fmla="*/ 0 w 3644175"/>
                  <a:gd name="T1" fmla="*/ 0 h 3780713"/>
                  <a:gd name="T2" fmla="*/ 0 w 3644175"/>
                  <a:gd name="T3" fmla="*/ 0 h 3780713"/>
                  <a:gd name="T4" fmla="*/ 0 w 3644175"/>
                  <a:gd name="T5" fmla="*/ 0 h 3780713"/>
                  <a:gd name="T6" fmla="*/ 0 w 3644175"/>
                  <a:gd name="T7" fmla="*/ 0 h 3780713"/>
                  <a:gd name="T8" fmla="*/ 0 w 3644175"/>
                  <a:gd name="T9" fmla="*/ 0 h 3780713"/>
                  <a:gd name="T10" fmla="*/ 0 w 3644175"/>
                  <a:gd name="T11" fmla="*/ 0 h 3780713"/>
                  <a:gd name="T12" fmla="*/ 0 w 3644175"/>
                  <a:gd name="T13" fmla="*/ 0 h 3780713"/>
                  <a:gd name="T14" fmla="*/ 0 w 3644175"/>
                  <a:gd name="T15" fmla="*/ 0 h 3780713"/>
                  <a:gd name="T16" fmla="*/ 0 w 3644175"/>
                  <a:gd name="T17" fmla="*/ 0 h 3780713"/>
                  <a:gd name="T18" fmla="*/ 0 w 3644175"/>
                  <a:gd name="T19" fmla="*/ 0 h 3780713"/>
                  <a:gd name="T20" fmla="*/ 0 w 3644175"/>
                  <a:gd name="T21" fmla="*/ 0 h 3780713"/>
                  <a:gd name="T22" fmla="*/ 0 w 3644175"/>
                  <a:gd name="T23" fmla="*/ 0 h 3780713"/>
                  <a:gd name="T24" fmla="*/ 0 w 3644175"/>
                  <a:gd name="T25" fmla="*/ 0 h 3780713"/>
                  <a:gd name="T26" fmla="*/ 0 w 3644175"/>
                  <a:gd name="T27" fmla="*/ 0 h 3780713"/>
                  <a:gd name="T28" fmla="*/ 0 w 3644175"/>
                  <a:gd name="T29" fmla="*/ 0 h 3780713"/>
                  <a:gd name="T30" fmla="*/ 0 w 3644175"/>
                  <a:gd name="T31" fmla="*/ 0 h 3780713"/>
                  <a:gd name="T32" fmla="*/ 0 w 3644175"/>
                  <a:gd name="T33" fmla="*/ 0 h 3780713"/>
                  <a:gd name="T34" fmla="*/ 0 w 3644175"/>
                  <a:gd name="T35" fmla="*/ 0 h 3780713"/>
                  <a:gd name="T36" fmla="*/ 0 w 3644175"/>
                  <a:gd name="T37" fmla="*/ 0 h 3780713"/>
                  <a:gd name="T38" fmla="*/ 0 w 3644175"/>
                  <a:gd name="T39" fmla="*/ 0 h 37807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44175" h="3780713">
                    <a:moveTo>
                      <a:pt x="2018109" y="0"/>
                    </a:moveTo>
                    <a:lnTo>
                      <a:pt x="1131347" y="970851"/>
                    </a:lnTo>
                    <a:lnTo>
                      <a:pt x="106496" y="992543"/>
                    </a:lnTo>
                    <a:lnTo>
                      <a:pt x="0" y="1285960"/>
                    </a:lnTo>
                    <a:lnTo>
                      <a:pt x="250657" y="1838746"/>
                    </a:lnTo>
                    <a:lnTo>
                      <a:pt x="476240" y="1522355"/>
                    </a:lnTo>
                    <a:lnTo>
                      <a:pt x="637449" y="1360281"/>
                    </a:lnTo>
                    <a:lnTo>
                      <a:pt x="900975" y="1622129"/>
                    </a:lnTo>
                    <a:lnTo>
                      <a:pt x="1125827" y="2401618"/>
                    </a:lnTo>
                    <a:lnTo>
                      <a:pt x="1614428" y="2951232"/>
                    </a:lnTo>
                    <a:cubicBezTo>
                      <a:pt x="2156362" y="3074631"/>
                      <a:pt x="2677783" y="3504219"/>
                      <a:pt x="3209460" y="3780713"/>
                    </a:cubicBezTo>
                    <a:lnTo>
                      <a:pt x="1455611" y="1667100"/>
                    </a:lnTo>
                    <a:lnTo>
                      <a:pt x="1543203" y="1366330"/>
                    </a:lnTo>
                    <a:lnTo>
                      <a:pt x="1755414" y="1517198"/>
                    </a:lnTo>
                    <a:lnTo>
                      <a:pt x="3644175" y="1622129"/>
                    </a:lnTo>
                    <a:lnTo>
                      <a:pt x="3394079" y="610450"/>
                    </a:lnTo>
                    <a:lnTo>
                      <a:pt x="3170007" y="750786"/>
                    </a:lnTo>
                    <a:lnTo>
                      <a:pt x="2480463" y="641709"/>
                    </a:lnTo>
                    <a:lnTo>
                      <a:pt x="2078068" y="137463"/>
                    </a:lnTo>
                    <a:lnTo>
                      <a:pt x="201810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8A53F1A5-2776-7149-B40A-D8925C3E2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668" y="3991101"/>
                <a:ext cx="186261" cy="198518"/>
              </a:xfrm>
              <a:custGeom>
                <a:avLst/>
                <a:gdLst>
                  <a:gd name="T0" fmla="*/ 0 w 2398426"/>
                  <a:gd name="T1" fmla="*/ 0 h 2488994"/>
                  <a:gd name="T2" fmla="*/ 0 w 2398426"/>
                  <a:gd name="T3" fmla="*/ 0 h 2488994"/>
                  <a:gd name="T4" fmla="*/ 0 w 2398426"/>
                  <a:gd name="T5" fmla="*/ 0 h 2488994"/>
                  <a:gd name="T6" fmla="*/ 0 w 2398426"/>
                  <a:gd name="T7" fmla="*/ 0 h 2488994"/>
                  <a:gd name="T8" fmla="*/ 0 w 2398426"/>
                  <a:gd name="T9" fmla="*/ 0 h 2488994"/>
                  <a:gd name="T10" fmla="*/ 0 w 2398426"/>
                  <a:gd name="T11" fmla="*/ 0 h 2488994"/>
                  <a:gd name="T12" fmla="*/ 0 w 2398426"/>
                  <a:gd name="T13" fmla="*/ 0 h 2488994"/>
                  <a:gd name="T14" fmla="*/ 0 w 2398426"/>
                  <a:gd name="T15" fmla="*/ 0 h 24889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98426" h="2488994">
                    <a:moveTo>
                      <a:pt x="2113613" y="269822"/>
                    </a:moveTo>
                    <a:lnTo>
                      <a:pt x="254833" y="149901"/>
                    </a:lnTo>
                    <a:lnTo>
                      <a:pt x="74951" y="0"/>
                    </a:lnTo>
                    <a:lnTo>
                      <a:pt x="0" y="329783"/>
                    </a:lnTo>
                    <a:lnTo>
                      <a:pt x="1691048" y="2488994"/>
                    </a:lnTo>
                    <a:lnTo>
                      <a:pt x="2177788" y="1556144"/>
                    </a:lnTo>
                    <a:lnTo>
                      <a:pt x="2398426" y="1439055"/>
                    </a:lnTo>
                    <a:lnTo>
                      <a:pt x="2113613" y="269822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F8206F1E-EFE8-ED48-B66E-53282D4E3518}"/>
                  </a:ext>
                </a:extLst>
              </p:cNvPr>
              <p:cNvSpPr>
                <a:spLocks/>
              </p:cNvSpPr>
              <p:nvPr/>
            </p:nvSpPr>
            <p:spPr bwMode="auto">
              <a:xfrm rot="286500">
                <a:off x="9287855" y="4112773"/>
                <a:ext cx="84118" cy="118471"/>
              </a:xfrm>
              <a:custGeom>
                <a:avLst/>
                <a:gdLst>
                  <a:gd name="T0" fmla="*/ 0 w 1259245"/>
                  <a:gd name="T1" fmla="*/ 0 h 1506961"/>
                  <a:gd name="T2" fmla="*/ 0 w 1259245"/>
                  <a:gd name="T3" fmla="*/ 0 h 1506961"/>
                  <a:gd name="T4" fmla="*/ 0 w 1259245"/>
                  <a:gd name="T5" fmla="*/ 0 h 1506961"/>
                  <a:gd name="T6" fmla="*/ 0 w 1259245"/>
                  <a:gd name="T7" fmla="*/ 0 h 1506961"/>
                  <a:gd name="T8" fmla="*/ 0 w 1259245"/>
                  <a:gd name="T9" fmla="*/ 0 h 15069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245" h="1506961">
                    <a:moveTo>
                      <a:pt x="459998" y="0"/>
                    </a:moveTo>
                    <a:lnTo>
                      <a:pt x="0" y="967315"/>
                    </a:lnTo>
                    <a:lnTo>
                      <a:pt x="599606" y="1506961"/>
                    </a:lnTo>
                    <a:lnTo>
                      <a:pt x="1259243" y="571259"/>
                    </a:lnTo>
                    <a:lnTo>
                      <a:pt x="4599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4F2366E2-B837-6847-B574-E2999E280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0862" y="3907851"/>
                <a:ext cx="135189" cy="115269"/>
              </a:xfrm>
              <a:custGeom>
                <a:avLst/>
                <a:gdLst>
                  <a:gd name="T0" fmla="*/ 0 w 1678899"/>
                  <a:gd name="T1" fmla="*/ 0 h 1259174"/>
                  <a:gd name="T2" fmla="*/ 0 w 1678899"/>
                  <a:gd name="T3" fmla="*/ 0 h 1259174"/>
                  <a:gd name="T4" fmla="*/ 0 w 1678899"/>
                  <a:gd name="T5" fmla="*/ 0 h 1259174"/>
                  <a:gd name="T6" fmla="*/ 0 w 1678899"/>
                  <a:gd name="T7" fmla="*/ 0 h 1259174"/>
                  <a:gd name="T8" fmla="*/ 0 w 1678899"/>
                  <a:gd name="T9" fmla="*/ 0 h 1259174"/>
                  <a:gd name="T10" fmla="*/ 0 w 1678899"/>
                  <a:gd name="T11" fmla="*/ 0 h 1259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78899" h="1259174">
                    <a:moveTo>
                      <a:pt x="209862" y="1154242"/>
                    </a:moveTo>
                    <a:lnTo>
                      <a:pt x="1678899" y="1259174"/>
                    </a:lnTo>
                    <a:lnTo>
                      <a:pt x="1663908" y="899410"/>
                    </a:lnTo>
                    <a:lnTo>
                      <a:pt x="854439" y="0"/>
                    </a:lnTo>
                    <a:lnTo>
                      <a:pt x="0" y="269823"/>
                    </a:lnTo>
                    <a:lnTo>
                      <a:pt x="209862" y="1154242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9DF7ADA1-853E-EA4A-AE9B-FEC871C6D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895" y="4013515"/>
                <a:ext cx="189264" cy="195316"/>
              </a:xfrm>
              <a:custGeom>
                <a:avLst/>
                <a:gdLst>
                  <a:gd name="T0" fmla="*/ 0 w 2578308"/>
                  <a:gd name="T1" fmla="*/ 0 h 2368446"/>
                  <a:gd name="T2" fmla="*/ 0 w 2578308"/>
                  <a:gd name="T3" fmla="*/ 0 h 2368446"/>
                  <a:gd name="T4" fmla="*/ 0 w 2578308"/>
                  <a:gd name="T5" fmla="*/ 0 h 2368446"/>
                  <a:gd name="T6" fmla="*/ 0 w 2578308"/>
                  <a:gd name="T7" fmla="*/ 0 h 2368446"/>
                  <a:gd name="T8" fmla="*/ 0 w 2578308"/>
                  <a:gd name="T9" fmla="*/ 0 h 2368446"/>
                  <a:gd name="T10" fmla="*/ 0 w 2578308"/>
                  <a:gd name="T11" fmla="*/ 0 h 2368446"/>
                  <a:gd name="T12" fmla="*/ 0 w 2578308"/>
                  <a:gd name="T13" fmla="*/ 0 h 2368446"/>
                  <a:gd name="T14" fmla="*/ 0 w 2578308"/>
                  <a:gd name="T15" fmla="*/ 0 h 2368446"/>
                  <a:gd name="T16" fmla="*/ 0 w 2578308"/>
                  <a:gd name="T17" fmla="*/ 0 h 2368446"/>
                  <a:gd name="T18" fmla="*/ 0 w 2578308"/>
                  <a:gd name="T19" fmla="*/ 0 h 2368446"/>
                  <a:gd name="T20" fmla="*/ 0 w 2578308"/>
                  <a:gd name="T21" fmla="*/ 0 h 2368446"/>
                  <a:gd name="T22" fmla="*/ 0 w 2578308"/>
                  <a:gd name="T23" fmla="*/ 0 h 23684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8308" h="2368446">
                    <a:moveTo>
                      <a:pt x="0" y="0"/>
                    </a:moveTo>
                    <a:lnTo>
                      <a:pt x="254833" y="1154242"/>
                    </a:lnTo>
                    <a:lnTo>
                      <a:pt x="104931" y="1259173"/>
                    </a:lnTo>
                    <a:lnTo>
                      <a:pt x="855821" y="1873287"/>
                    </a:lnTo>
                    <a:lnTo>
                      <a:pt x="1111621" y="1524299"/>
                    </a:lnTo>
                    <a:lnTo>
                      <a:pt x="1734645" y="2033965"/>
                    </a:lnTo>
                    <a:lnTo>
                      <a:pt x="1633928" y="2368446"/>
                    </a:lnTo>
                    <a:lnTo>
                      <a:pt x="2338465" y="2263514"/>
                    </a:lnTo>
                    <a:lnTo>
                      <a:pt x="2578308" y="1514006"/>
                    </a:lnTo>
                    <a:lnTo>
                      <a:pt x="2113613" y="224852"/>
                    </a:lnTo>
                    <a:lnTo>
                      <a:pt x="1439056" y="149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6BFC32ED-30BD-B448-96F5-DAE87A2E2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5964" y="4135189"/>
                <a:ext cx="75107" cy="99258"/>
              </a:xfrm>
              <a:custGeom>
                <a:avLst/>
                <a:gdLst>
                  <a:gd name="T0" fmla="*/ 0 w 1097536"/>
                  <a:gd name="T1" fmla="*/ 0 h 1184223"/>
                  <a:gd name="T2" fmla="*/ 0 w 1097536"/>
                  <a:gd name="T3" fmla="*/ 0 h 1184223"/>
                  <a:gd name="T4" fmla="*/ 0 w 1097536"/>
                  <a:gd name="T5" fmla="*/ 0 h 1184223"/>
                  <a:gd name="T6" fmla="*/ 0 w 1097536"/>
                  <a:gd name="T7" fmla="*/ 0 h 1184223"/>
                  <a:gd name="T8" fmla="*/ 0 w 1097536"/>
                  <a:gd name="T9" fmla="*/ 0 h 1184223"/>
                  <a:gd name="T10" fmla="*/ 0 w 1097536"/>
                  <a:gd name="T11" fmla="*/ 0 h 11842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97536" h="1184223">
                    <a:moveTo>
                      <a:pt x="482939" y="0"/>
                    </a:moveTo>
                    <a:lnTo>
                      <a:pt x="0" y="416160"/>
                    </a:lnTo>
                    <a:lnTo>
                      <a:pt x="452959" y="1184223"/>
                    </a:lnTo>
                    <a:lnTo>
                      <a:pt x="1067555" y="824459"/>
                    </a:lnTo>
                    <a:lnTo>
                      <a:pt x="1097536" y="509666"/>
                    </a:lnTo>
                    <a:lnTo>
                      <a:pt x="48293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2EEF9304-497C-5243-B26F-A308C84FC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012" y="4189619"/>
                <a:ext cx="123171" cy="121674"/>
              </a:xfrm>
              <a:custGeom>
                <a:avLst/>
                <a:gdLst>
                  <a:gd name="T0" fmla="*/ 0 w 1852882"/>
                  <a:gd name="T1" fmla="*/ 0 h 1521018"/>
                  <a:gd name="T2" fmla="*/ 0 w 1852882"/>
                  <a:gd name="T3" fmla="*/ 0 h 1521018"/>
                  <a:gd name="T4" fmla="*/ 0 w 1852882"/>
                  <a:gd name="T5" fmla="*/ 0 h 1521018"/>
                  <a:gd name="T6" fmla="*/ 0 w 1852882"/>
                  <a:gd name="T7" fmla="*/ 0 h 1521018"/>
                  <a:gd name="T8" fmla="*/ 0 w 1852882"/>
                  <a:gd name="T9" fmla="*/ 0 h 1521018"/>
                  <a:gd name="T10" fmla="*/ 0 w 1852882"/>
                  <a:gd name="T11" fmla="*/ 0 h 1521018"/>
                  <a:gd name="T12" fmla="*/ 0 w 1852882"/>
                  <a:gd name="T13" fmla="*/ 0 h 1521018"/>
                  <a:gd name="T14" fmla="*/ 0 w 1852882"/>
                  <a:gd name="T15" fmla="*/ 0 h 1521018"/>
                  <a:gd name="T16" fmla="*/ 0 w 1852882"/>
                  <a:gd name="T17" fmla="*/ 0 h 1521018"/>
                  <a:gd name="T18" fmla="*/ 0 w 1852882"/>
                  <a:gd name="T19" fmla="*/ 0 h 1521018"/>
                  <a:gd name="T20" fmla="*/ 0 w 1852882"/>
                  <a:gd name="T21" fmla="*/ 0 h 15210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2882" h="1521018">
                    <a:moveTo>
                      <a:pt x="0" y="507061"/>
                    </a:moveTo>
                    <a:lnTo>
                      <a:pt x="0" y="1211599"/>
                    </a:lnTo>
                    <a:lnTo>
                      <a:pt x="435424" y="1521018"/>
                    </a:lnTo>
                    <a:lnTo>
                      <a:pt x="839449" y="1391481"/>
                    </a:lnTo>
                    <a:lnTo>
                      <a:pt x="1763339" y="952692"/>
                    </a:lnTo>
                    <a:lnTo>
                      <a:pt x="1852882" y="743963"/>
                    </a:lnTo>
                    <a:lnTo>
                      <a:pt x="1756379" y="372784"/>
                    </a:lnTo>
                    <a:lnTo>
                      <a:pt x="1563372" y="307281"/>
                    </a:lnTo>
                    <a:lnTo>
                      <a:pt x="1370668" y="0"/>
                    </a:lnTo>
                    <a:lnTo>
                      <a:pt x="644577" y="177278"/>
                    </a:lnTo>
                    <a:lnTo>
                      <a:pt x="0" y="507061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24048FDD-BD10-374A-A53F-D8623E66F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3906" y="4170408"/>
                <a:ext cx="102143" cy="220934"/>
              </a:xfrm>
              <a:custGeom>
                <a:avLst/>
                <a:gdLst>
                  <a:gd name="T0" fmla="*/ 0 w 444747"/>
                  <a:gd name="T1" fmla="*/ 6 h 900169"/>
                  <a:gd name="T2" fmla="*/ 3 w 444747"/>
                  <a:gd name="T3" fmla="*/ 8 h 900169"/>
                  <a:gd name="T4" fmla="*/ 3 w 444747"/>
                  <a:gd name="T5" fmla="*/ 19 h 900169"/>
                  <a:gd name="T6" fmla="*/ 7 w 444747"/>
                  <a:gd name="T7" fmla="*/ 24 h 900169"/>
                  <a:gd name="T8" fmla="*/ 8 w 444747"/>
                  <a:gd name="T9" fmla="*/ 22 h 900169"/>
                  <a:gd name="T10" fmla="*/ 10 w 444747"/>
                  <a:gd name="T11" fmla="*/ 18 h 900169"/>
                  <a:gd name="T12" fmla="*/ 9 w 444747"/>
                  <a:gd name="T13" fmla="*/ 16 h 900169"/>
                  <a:gd name="T14" fmla="*/ 12 w 444747"/>
                  <a:gd name="T15" fmla="*/ 15 h 900169"/>
                  <a:gd name="T16" fmla="*/ 8 w 444747"/>
                  <a:gd name="T17" fmla="*/ 13 h 900169"/>
                  <a:gd name="T18" fmla="*/ 8 w 444747"/>
                  <a:gd name="T19" fmla="*/ 7 h 900169"/>
                  <a:gd name="T20" fmla="*/ 5 w 444747"/>
                  <a:gd name="T21" fmla="*/ 0 h 900169"/>
                  <a:gd name="T22" fmla="*/ 0 w 444747"/>
                  <a:gd name="T23" fmla="*/ 6 h 900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4747" h="900169">
                    <a:moveTo>
                      <a:pt x="0" y="238385"/>
                    </a:moveTo>
                    <a:lnTo>
                      <a:pt x="99623" y="298870"/>
                    </a:lnTo>
                    <a:lnTo>
                      <a:pt x="99623" y="715154"/>
                    </a:lnTo>
                    <a:lnTo>
                      <a:pt x="263290" y="900169"/>
                    </a:lnTo>
                    <a:lnTo>
                      <a:pt x="327333" y="836125"/>
                    </a:lnTo>
                    <a:lnTo>
                      <a:pt x="384261" y="683132"/>
                    </a:lnTo>
                    <a:lnTo>
                      <a:pt x="362913" y="608414"/>
                    </a:lnTo>
                    <a:lnTo>
                      <a:pt x="444747" y="576393"/>
                    </a:lnTo>
                    <a:lnTo>
                      <a:pt x="327333" y="476769"/>
                    </a:lnTo>
                    <a:lnTo>
                      <a:pt x="327333" y="266849"/>
                    </a:lnTo>
                    <a:lnTo>
                      <a:pt x="185014" y="0"/>
                    </a:lnTo>
                    <a:lnTo>
                      <a:pt x="0" y="238385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6EAF9A61-376C-E544-BA53-2669B5E2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2875" y="3190621"/>
                <a:ext cx="207289" cy="329798"/>
              </a:xfrm>
              <a:custGeom>
                <a:avLst/>
                <a:gdLst>
                  <a:gd name="T0" fmla="*/ 2147483647 w 84"/>
                  <a:gd name="T1" fmla="*/ 2147483647 h 126"/>
                  <a:gd name="T2" fmla="*/ 0 w 84"/>
                  <a:gd name="T3" fmla="*/ 2147483647 h 126"/>
                  <a:gd name="T4" fmla="*/ 0 w 84"/>
                  <a:gd name="T5" fmla="*/ 2147483647 h 126"/>
                  <a:gd name="T6" fmla="*/ 2147483647 w 84"/>
                  <a:gd name="T7" fmla="*/ 2147483647 h 126"/>
                  <a:gd name="T8" fmla="*/ 2147483647 w 84"/>
                  <a:gd name="T9" fmla="*/ 2147483647 h 126"/>
                  <a:gd name="T10" fmla="*/ 2147483647 w 84"/>
                  <a:gd name="T11" fmla="*/ 2147483647 h 126"/>
                  <a:gd name="T12" fmla="*/ 2147483647 w 84"/>
                  <a:gd name="T13" fmla="*/ 2147483647 h 126"/>
                  <a:gd name="T14" fmla="*/ 2147483647 w 84"/>
                  <a:gd name="T15" fmla="*/ 2147483647 h 126"/>
                  <a:gd name="T16" fmla="*/ 2147483647 w 84"/>
                  <a:gd name="T17" fmla="*/ 2147483647 h 126"/>
                  <a:gd name="T18" fmla="*/ 2147483647 w 84"/>
                  <a:gd name="T19" fmla="*/ 2147483647 h 126"/>
                  <a:gd name="T20" fmla="*/ 2147483647 w 84"/>
                  <a:gd name="T21" fmla="*/ 2147483647 h 126"/>
                  <a:gd name="T22" fmla="*/ 2147483647 w 84"/>
                  <a:gd name="T23" fmla="*/ 0 h 126"/>
                  <a:gd name="T24" fmla="*/ 2147483647 w 84"/>
                  <a:gd name="T25" fmla="*/ 2147483647 h 126"/>
                  <a:gd name="T26" fmla="*/ 2147483647 w 84"/>
                  <a:gd name="T27" fmla="*/ 2147483647 h 126"/>
                  <a:gd name="T28" fmla="*/ 2147483647 w 84"/>
                  <a:gd name="T29" fmla="*/ 2147483647 h 126"/>
                  <a:gd name="T30" fmla="*/ 2147483647 w 84"/>
                  <a:gd name="T31" fmla="*/ 2147483647 h 126"/>
                  <a:gd name="T32" fmla="*/ 2147483647 w 84"/>
                  <a:gd name="T33" fmla="*/ 2147483647 h 126"/>
                  <a:gd name="T34" fmla="*/ 2147483647 w 84"/>
                  <a:gd name="T35" fmla="*/ 2147483647 h 126"/>
                  <a:gd name="T36" fmla="*/ 2147483647 w 84"/>
                  <a:gd name="T37" fmla="*/ 2147483647 h 126"/>
                  <a:gd name="T38" fmla="*/ 2147483647 w 84"/>
                  <a:gd name="T39" fmla="*/ 2147483647 h 126"/>
                  <a:gd name="T40" fmla="*/ 2147483647 w 84"/>
                  <a:gd name="T41" fmla="*/ 2147483647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126">
                    <a:moveTo>
                      <a:pt x="18" y="126"/>
                    </a:moveTo>
                    <a:lnTo>
                      <a:pt x="0" y="114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12" y="84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12" y="54"/>
                    </a:lnTo>
                    <a:lnTo>
                      <a:pt x="6" y="36"/>
                    </a:lnTo>
                    <a:lnTo>
                      <a:pt x="30" y="30"/>
                    </a:lnTo>
                    <a:lnTo>
                      <a:pt x="30" y="18"/>
                    </a:lnTo>
                    <a:lnTo>
                      <a:pt x="54" y="0"/>
                    </a:lnTo>
                    <a:lnTo>
                      <a:pt x="60" y="6"/>
                    </a:lnTo>
                    <a:lnTo>
                      <a:pt x="72" y="6"/>
                    </a:lnTo>
                    <a:lnTo>
                      <a:pt x="78" y="18"/>
                    </a:lnTo>
                    <a:lnTo>
                      <a:pt x="84" y="30"/>
                    </a:lnTo>
                    <a:lnTo>
                      <a:pt x="72" y="42"/>
                    </a:lnTo>
                    <a:lnTo>
                      <a:pt x="78" y="66"/>
                    </a:lnTo>
                    <a:lnTo>
                      <a:pt x="72" y="96"/>
                    </a:lnTo>
                    <a:lnTo>
                      <a:pt x="54" y="102"/>
                    </a:lnTo>
                    <a:lnTo>
                      <a:pt x="18" y="126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49F0C265-D415-594A-8451-5FD1454AF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6364" y="4468187"/>
                <a:ext cx="147205" cy="92855"/>
              </a:xfrm>
              <a:custGeom>
                <a:avLst/>
                <a:gdLst>
                  <a:gd name="T0" fmla="*/ 0 w 60"/>
                  <a:gd name="T1" fmla="*/ 2147483647 h 36"/>
                  <a:gd name="T2" fmla="*/ 2147483647 w 60"/>
                  <a:gd name="T3" fmla="*/ 0 h 36"/>
                  <a:gd name="T4" fmla="*/ 2147483647 w 60"/>
                  <a:gd name="T5" fmla="*/ 2147483647 h 36"/>
                  <a:gd name="T6" fmla="*/ 2147483647 w 60"/>
                  <a:gd name="T7" fmla="*/ 2147483647 h 36"/>
                  <a:gd name="T8" fmla="*/ 2147483647 w 60"/>
                  <a:gd name="T9" fmla="*/ 2147483647 h 36"/>
                  <a:gd name="T10" fmla="*/ 2147483647 w 60"/>
                  <a:gd name="T11" fmla="*/ 2147483647 h 36"/>
                  <a:gd name="T12" fmla="*/ 0 w 60"/>
                  <a:gd name="T13" fmla="*/ 214748364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36">
                    <a:moveTo>
                      <a:pt x="0" y="12"/>
                    </a:moveTo>
                    <a:lnTo>
                      <a:pt x="36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54" y="36"/>
                    </a:lnTo>
                    <a:lnTo>
                      <a:pt x="3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535EB74E-0D1E-754E-8EB1-0B21E1475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1132" y="4288879"/>
                <a:ext cx="60084" cy="124874"/>
              </a:xfrm>
              <a:custGeom>
                <a:avLst/>
                <a:gdLst>
                  <a:gd name="T0" fmla="*/ 0 w 24"/>
                  <a:gd name="T1" fmla="*/ 2147483647 h 48"/>
                  <a:gd name="T2" fmla="*/ 2147483647 w 24"/>
                  <a:gd name="T3" fmla="*/ 2147483647 h 48"/>
                  <a:gd name="T4" fmla="*/ 2147483647 w 24"/>
                  <a:gd name="T5" fmla="*/ 0 h 48"/>
                  <a:gd name="T6" fmla="*/ 2147483647 w 24"/>
                  <a:gd name="T7" fmla="*/ 2147483647 h 48"/>
                  <a:gd name="T8" fmla="*/ 2147483647 w 24"/>
                  <a:gd name="T9" fmla="*/ 2147483647 h 48"/>
                  <a:gd name="T10" fmla="*/ 0 w 24"/>
                  <a:gd name="T11" fmla="*/ 2147483647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24" y="24"/>
                    </a:lnTo>
                    <a:lnTo>
                      <a:pt x="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EEED0FA1-09C6-DE4F-BB7B-D9C3A91E0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6111" y="4160803"/>
                <a:ext cx="75105" cy="96058"/>
              </a:xfrm>
              <a:custGeom>
                <a:avLst/>
                <a:gdLst>
                  <a:gd name="T0" fmla="*/ 0 w 30"/>
                  <a:gd name="T1" fmla="*/ 2147483647 h 37"/>
                  <a:gd name="T2" fmla="*/ 2147483647 w 30"/>
                  <a:gd name="T3" fmla="*/ 0 h 37"/>
                  <a:gd name="T4" fmla="*/ 2147483647 w 30"/>
                  <a:gd name="T5" fmla="*/ 2147483647 h 37"/>
                  <a:gd name="T6" fmla="*/ 2147483647 w 30"/>
                  <a:gd name="T7" fmla="*/ 2147483647 h 37"/>
                  <a:gd name="T8" fmla="*/ 0 w 30"/>
                  <a:gd name="T9" fmla="*/ 214748364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0" y="12"/>
                    </a:moveTo>
                    <a:lnTo>
                      <a:pt x="24" y="0"/>
                    </a:lnTo>
                    <a:lnTo>
                      <a:pt x="30" y="24"/>
                    </a:lnTo>
                    <a:lnTo>
                      <a:pt x="24" y="37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52FAA1D0-6B76-1A4D-AA40-F289F5E88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3173" y="4215235"/>
                <a:ext cx="931305" cy="361817"/>
              </a:xfrm>
              <a:custGeom>
                <a:avLst/>
                <a:gdLst>
                  <a:gd name="T0" fmla="*/ 2147483647 w 10616"/>
                  <a:gd name="T1" fmla="*/ 2147483647 h 10000"/>
                  <a:gd name="T2" fmla="*/ 2147483647 w 10616"/>
                  <a:gd name="T3" fmla="*/ 2147483647 h 10000"/>
                  <a:gd name="T4" fmla="*/ 2147483647 w 10616"/>
                  <a:gd name="T5" fmla="*/ 2147483647 h 10000"/>
                  <a:gd name="T6" fmla="*/ 2147483647 w 10616"/>
                  <a:gd name="T7" fmla="*/ 2147483647 h 10000"/>
                  <a:gd name="T8" fmla="*/ 2147483647 w 10616"/>
                  <a:gd name="T9" fmla="*/ 2147483647 h 10000"/>
                  <a:gd name="T10" fmla="*/ 2147483647 w 10616"/>
                  <a:gd name="T11" fmla="*/ 2147483647 h 10000"/>
                  <a:gd name="T12" fmla="*/ 2147483647 w 10616"/>
                  <a:gd name="T13" fmla="*/ 2147483647 h 10000"/>
                  <a:gd name="T14" fmla="*/ 2147483647 w 10616"/>
                  <a:gd name="T15" fmla="*/ 2147483647 h 10000"/>
                  <a:gd name="T16" fmla="*/ 2147483647 w 10616"/>
                  <a:gd name="T17" fmla="*/ 2147483647 h 10000"/>
                  <a:gd name="T18" fmla="*/ 2147483647 w 10616"/>
                  <a:gd name="T19" fmla="*/ 2147483647 h 10000"/>
                  <a:gd name="T20" fmla="*/ 2147483647 w 10616"/>
                  <a:gd name="T21" fmla="*/ 808041496 h 10000"/>
                  <a:gd name="T22" fmla="*/ 2147483647 w 10616"/>
                  <a:gd name="T23" fmla="*/ 808041496 h 10000"/>
                  <a:gd name="T24" fmla="*/ 2147483647 w 10616"/>
                  <a:gd name="T25" fmla="*/ 0 h 10000"/>
                  <a:gd name="T26" fmla="*/ 2147483647 w 10616"/>
                  <a:gd name="T27" fmla="*/ 0 h 10000"/>
                  <a:gd name="T28" fmla="*/ 2147483647 w 10616"/>
                  <a:gd name="T29" fmla="*/ 2147483647 h 10000"/>
                  <a:gd name="T30" fmla="*/ 2147483647 w 10616"/>
                  <a:gd name="T31" fmla="*/ 2147483647 h 10000"/>
                  <a:gd name="T32" fmla="*/ 2147483647 w 10616"/>
                  <a:gd name="T33" fmla="*/ 2147483647 h 10000"/>
                  <a:gd name="T34" fmla="*/ 2147483647 w 10616"/>
                  <a:gd name="T35" fmla="*/ 2147483647 h 10000"/>
                  <a:gd name="T36" fmla="*/ 2147483647 w 10616"/>
                  <a:gd name="T37" fmla="*/ 808041496 h 10000"/>
                  <a:gd name="T38" fmla="*/ 2147483647 w 10616"/>
                  <a:gd name="T39" fmla="*/ 0 h 10000"/>
                  <a:gd name="T40" fmla="*/ 2147483647 w 10616"/>
                  <a:gd name="T41" fmla="*/ 0 h 10000"/>
                  <a:gd name="T42" fmla="*/ 2147483647 w 10616"/>
                  <a:gd name="T43" fmla="*/ 0 h 10000"/>
                  <a:gd name="T44" fmla="*/ 2147483647 w 10616"/>
                  <a:gd name="T45" fmla="*/ 808041496 h 10000"/>
                  <a:gd name="T46" fmla="*/ 2147483647 w 10616"/>
                  <a:gd name="T47" fmla="*/ 2147483647 h 10000"/>
                  <a:gd name="T48" fmla="*/ 2147483647 w 10616"/>
                  <a:gd name="T49" fmla="*/ 2147483647 h 10000"/>
                  <a:gd name="T50" fmla="*/ 2147483647 w 10616"/>
                  <a:gd name="T51" fmla="*/ 2147483647 h 10000"/>
                  <a:gd name="T52" fmla="*/ 2147483647 w 10616"/>
                  <a:gd name="T53" fmla="*/ 2147483647 h 10000"/>
                  <a:gd name="T54" fmla="*/ 2147483647 w 10616"/>
                  <a:gd name="T55" fmla="*/ 2147483647 h 10000"/>
                  <a:gd name="T56" fmla="*/ 2147483647 w 10616"/>
                  <a:gd name="T57" fmla="*/ 2147483647 h 10000"/>
                  <a:gd name="T58" fmla="*/ 2147483647 w 10616"/>
                  <a:gd name="T59" fmla="*/ 2147483647 h 10000"/>
                  <a:gd name="T60" fmla="*/ 2147483647 w 10616"/>
                  <a:gd name="T61" fmla="*/ 2147483647 h 10000"/>
                  <a:gd name="T62" fmla="*/ 0 w 10616"/>
                  <a:gd name="T63" fmla="*/ 2147483647 h 10000"/>
                  <a:gd name="T64" fmla="*/ 2147483647 w 10616"/>
                  <a:gd name="T65" fmla="*/ 2147483647 h 10000"/>
                  <a:gd name="T66" fmla="*/ 2147483647 w 10616"/>
                  <a:gd name="T67" fmla="*/ 2147483647 h 10000"/>
                  <a:gd name="T68" fmla="*/ 2147483647 w 10616"/>
                  <a:gd name="T69" fmla="*/ 2147483647 h 10000"/>
                  <a:gd name="T70" fmla="*/ 2147483647 w 10616"/>
                  <a:gd name="T71" fmla="*/ 2147483647 h 10000"/>
                  <a:gd name="T72" fmla="*/ 2147483647 w 10616"/>
                  <a:gd name="T73" fmla="*/ 2147483647 h 10000"/>
                  <a:gd name="T74" fmla="*/ 2147483647 w 10616"/>
                  <a:gd name="T75" fmla="*/ 2147483647 h 10000"/>
                  <a:gd name="T76" fmla="*/ 2147483647 w 10616"/>
                  <a:gd name="T77" fmla="*/ 2147483647 h 10000"/>
                  <a:gd name="T78" fmla="*/ 2147483647 w 10616"/>
                  <a:gd name="T79" fmla="*/ 2147483647 h 10000"/>
                  <a:gd name="T80" fmla="*/ 2147483647 w 10616"/>
                  <a:gd name="T81" fmla="*/ 2147483647 h 10000"/>
                  <a:gd name="T82" fmla="*/ 2147483647 w 10616"/>
                  <a:gd name="T83" fmla="*/ 2147483647 h 10000"/>
                  <a:gd name="T84" fmla="*/ 2147483647 w 10616"/>
                  <a:gd name="T85" fmla="*/ 2147483647 h 100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616" h="10000">
                    <a:moveTo>
                      <a:pt x="6379" y="8696"/>
                    </a:moveTo>
                    <a:lnTo>
                      <a:pt x="6718" y="9130"/>
                    </a:lnTo>
                    <a:lnTo>
                      <a:pt x="8582" y="8696"/>
                    </a:lnTo>
                    <a:lnTo>
                      <a:pt x="9430" y="8261"/>
                    </a:lnTo>
                    <a:lnTo>
                      <a:pt x="10277" y="7826"/>
                    </a:lnTo>
                    <a:lnTo>
                      <a:pt x="10616" y="8261"/>
                    </a:lnTo>
                    <a:cubicBezTo>
                      <a:pt x="10560" y="7826"/>
                      <a:pt x="10503" y="7392"/>
                      <a:pt x="10447" y="6957"/>
                    </a:cubicBezTo>
                    <a:lnTo>
                      <a:pt x="10447" y="3913"/>
                    </a:lnTo>
                    <a:cubicBezTo>
                      <a:pt x="10503" y="3768"/>
                      <a:pt x="10560" y="3623"/>
                      <a:pt x="10616" y="3478"/>
                    </a:cubicBezTo>
                    <a:lnTo>
                      <a:pt x="9938" y="1304"/>
                    </a:lnTo>
                    <a:lnTo>
                      <a:pt x="9599" y="435"/>
                    </a:lnTo>
                    <a:lnTo>
                      <a:pt x="9091" y="435"/>
                    </a:lnTo>
                    <a:cubicBezTo>
                      <a:pt x="9034" y="290"/>
                      <a:pt x="8978" y="145"/>
                      <a:pt x="8921" y="0"/>
                    </a:cubicBezTo>
                    <a:lnTo>
                      <a:pt x="8243" y="1304"/>
                    </a:lnTo>
                    <a:lnTo>
                      <a:pt x="7396" y="1304"/>
                    </a:lnTo>
                    <a:lnTo>
                      <a:pt x="7226" y="1304"/>
                    </a:lnTo>
                    <a:lnTo>
                      <a:pt x="6548" y="435"/>
                    </a:lnTo>
                    <a:lnTo>
                      <a:pt x="6040" y="0"/>
                    </a:lnTo>
                    <a:lnTo>
                      <a:pt x="4684" y="0"/>
                    </a:lnTo>
                    <a:lnTo>
                      <a:pt x="4345" y="0"/>
                    </a:lnTo>
                    <a:lnTo>
                      <a:pt x="3836" y="435"/>
                    </a:lnTo>
                    <a:lnTo>
                      <a:pt x="3497" y="1304"/>
                    </a:lnTo>
                    <a:lnTo>
                      <a:pt x="2650" y="1739"/>
                    </a:lnTo>
                    <a:cubicBezTo>
                      <a:pt x="2593" y="1594"/>
                      <a:pt x="2537" y="1449"/>
                      <a:pt x="2480" y="1304"/>
                    </a:cubicBezTo>
                    <a:lnTo>
                      <a:pt x="2311" y="1304"/>
                    </a:lnTo>
                    <a:lnTo>
                      <a:pt x="1972" y="2609"/>
                    </a:lnTo>
                    <a:cubicBezTo>
                      <a:pt x="1746" y="2609"/>
                      <a:pt x="1494" y="2631"/>
                      <a:pt x="1294" y="2609"/>
                    </a:cubicBezTo>
                    <a:cubicBezTo>
                      <a:pt x="1094" y="2587"/>
                      <a:pt x="883" y="2261"/>
                      <a:pt x="770" y="2478"/>
                    </a:cubicBezTo>
                    <a:cubicBezTo>
                      <a:pt x="657" y="2695"/>
                      <a:pt x="333" y="2962"/>
                      <a:pt x="205" y="3117"/>
                    </a:cubicBezTo>
                    <a:cubicBezTo>
                      <a:pt x="77" y="3272"/>
                      <a:pt x="0" y="3266"/>
                      <a:pt x="0" y="3407"/>
                    </a:cubicBezTo>
                    <a:cubicBezTo>
                      <a:pt x="113" y="3701"/>
                      <a:pt x="482" y="5084"/>
                      <a:pt x="698" y="5748"/>
                    </a:cubicBezTo>
                    <a:cubicBezTo>
                      <a:pt x="914" y="6412"/>
                      <a:pt x="1138" y="6900"/>
                      <a:pt x="1294" y="7391"/>
                    </a:cubicBezTo>
                    <a:cubicBezTo>
                      <a:pt x="1450" y="7882"/>
                      <a:pt x="1520" y="8261"/>
                      <a:pt x="1633" y="8696"/>
                    </a:cubicBezTo>
                    <a:lnTo>
                      <a:pt x="3158" y="9130"/>
                    </a:lnTo>
                    <a:lnTo>
                      <a:pt x="3328" y="9130"/>
                    </a:lnTo>
                    <a:lnTo>
                      <a:pt x="4514" y="10000"/>
                    </a:lnTo>
                    <a:lnTo>
                      <a:pt x="5192" y="9130"/>
                    </a:lnTo>
                    <a:lnTo>
                      <a:pt x="5870" y="10000"/>
                    </a:lnTo>
                    <a:lnTo>
                      <a:pt x="6379" y="8696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9F21619A-4768-4E41-BF93-60A01B581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1890" y="3097766"/>
                <a:ext cx="300421" cy="217729"/>
              </a:xfrm>
              <a:custGeom>
                <a:avLst/>
                <a:gdLst>
                  <a:gd name="T0" fmla="*/ 2147483647 w 20"/>
                  <a:gd name="T1" fmla="*/ 2147483647 h 14"/>
                  <a:gd name="T2" fmla="*/ 2147483647 w 20"/>
                  <a:gd name="T3" fmla="*/ 2147483647 h 14"/>
                  <a:gd name="T4" fmla="*/ 2147483647 w 20"/>
                  <a:gd name="T5" fmla="*/ 0 h 14"/>
                  <a:gd name="T6" fmla="*/ 2147483647 w 20"/>
                  <a:gd name="T7" fmla="*/ 2147483647 h 14"/>
                  <a:gd name="T8" fmla="*/ 2147483647 w 20"/>
                  <a:gd name="T9" fmla="*/ 0 h 14"/>
                  <a:gd name="T10" fmla="*/ 2147483647 w 20"/>
                  <a:gd name="T11" fmla="*/ 0 h 14"/>
                  <a:gd name="T12" fmla="*/ 2147483647 w 20"/>
                  <a:gd name="T13" fmla="*/ 2147483647 h 14"/>
                  <a:gd name="T14" fmla="*/ 2147483647 w 20"/>
                  <a:gd name="T15" fmla="*/ 2147483647 h 14"/>
                  <a:gd name="T16" fmla="*/ 0 w 20"/>
                  <a:gd name="T17" fmla="*/ 2147483647 h 14"/>
                  <a:gd name="T18" fmla="*/ 2147483647 w 20"/>
                  <a:gd name="T19" fmla="*/ 2147483647 h 14"/>
                  <a:gd name="T20" fmla="*/ 2147483647 w 20"/>
                  <a:gd name="T21" fmla="*/ 2147483647 h 14"/>
                  <a:gd name="T22" fmla="*/ 2147483647 w 20"/>
                  <a:gd name="T23" fmla="*/ 2147483647 h 14"/>
                  <a:gd name="T24" fmla="*/ 2147483647 w 20"/>
                  <a:gd name="T25" fmla="*/ 2147483647 h 14"/>
                  <a:gd name="T26" fmla="*/ 2147483647 w 20"/>
                  <a:gd name="T27" fmla="*/ 2147483647 h 14"/>
                  <a:gd name="T28" fmla="*/ 2147483647 w 20"/>
                  <a:gd name="T29" fmla="*/ 2147483647 h 14"/>
                  <a:gd name="T30" fmla="*/ 2147483647 w 20"/>
                  <a:gd name="T31" fmla="*/ 2147483647 h 14"/>
                  <a:gd name="T32" fmla="*/ 2147483647 w 20"/>
                  <a:gd name="T33" fmla="*/ 2147483647 h 14"/>
                  <a:gd name="T34" fmla="*/ 2147483647 w 20"/>
                  <a:gd name="T35" fmla="*/ 2147483647 h 14"/>
                  <a:gd name="T36" fmla="*/ 2147483647 w 20"/>
                  <a:gd name="T37" fmla="*/ 2147483647 h 14"/>
                  <a:gd name="T38" fmla="*/ 2147483647 w 20"/>
                  <a:gd name="T39" fmla="*/ 2147483647 h 14"/>
                  <a:gd name="T40" fmla="*/ 2147483647 w 20"/>
                  <a:gd name="T41" fmla="*/ 2147483647 h 14"/>
                  <a:gd name="T42" fmla="*/ 2147483647 w 20"/>
                  <a:gd name="T43" fmla="*/ 2147483647 h 14"/>
                  <a:gd name="T44" fmla="*/ 2147483647 w 20"/>
                  <a:gd name="T45" fmla="*/ 2147483647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14">
                    <a:moveTo>
                      <a:pt x="19" y="4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5" y="12"/>
                      <a:pt x="16" y="12"/>
                    </a:cubicBezTo>
                    <a:cubicBezTo>
                      <a:pt x="17" y="12"/>
                      <a:pt x="16" y="9"/>
                      <a:pt x="16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51E823F5-524B-A34D-8192-C591FD17B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4074" y="2796786"/>
                <a:ext cx="225316" cy="204922"/>
              </a:xfrm>
              <a:custGeom>
                <a:avLst/>
                <a:gdLst>
                  <a:gd name="T0" fmla="*/ 2147483647 w 90"/>
                  <a:gd name="T1" fmla="*/ 2147483647 h 78"/>
                  <a:gd name="T2" fmla="*/ 2147483647 w 90"/>
                  <a:gd name="T3" fmla="*/ 2147483647 h 78"/>
                  <a:gd name="T4" fmla="*/ 2147483647 w 90"/>
                  <a:gd name="T5" fmla="*/ 2147483647 h 78"/>
                  <a:gd name="T6" fmla="*/ 2147483647 w 90"/>
                  <a:gd name="T7" fmla="*/ 2147483647 h 78"/>
                  <a:gd name="T8" fmla="*/ 2147483647 w 90"/>
                  <a:gd name="T9" fmla="*/ 2147483647 h 78"/>
                  <a:gd name="T10" fmla="*/ 2147483647 w 90"/>
                  <a:gd name="T11" fmla="*/ 0 h 78"/>
                  <a:gd name="T12" fmla="*/ 2147483647 w 90"/>
                  <a:gd name="T13" fmla="*/ 0 h 78"/>
                  <a:gd name="T14" fmla="*/ 2147483647 w 90"/>
                  <a:gd name="T15" fmla="*/ 0 h 78"/>
                  <a:gd name="T16" fmla="*/ 0 w 90"/>
                  <a:gd name="T17" fmla="*/ 2147483647 h 78"/>
                  <a:gd name="T18" fmla="*/ 0 w 90"/>
                  <a:gd name="T19" fmla="*/ 2147483647 h 78"/>
                  <a:gd name="T20" fmla="*/ 2147483647 w 90"/>
                  <a:gd name="T21" fmla="*/ 2147483647 h 78"/>
                  <a:gd name="T22" fmla="*/ 2147483647 w 90"/>
                  <a:gd name="T23" fmla="*/ 2147483647 h 78"/>
                  <a:gd name="T24" fmla="*/ 2147483647 w 90"/>
                  <a:gd name="T25" fmla="*/ 2147483647 h 78"/>
                  <a:gd name="T26" fmla="*/ 2147483647 w 90"/>
                  <a:gd name="T27" fmla="*/ 2147483647 h 78"/>
                  <a:gd name="T28" fmla="*/ 2147483647 w 90"/>
                  <a:gd name="T29" fmla="*/ 2147483647 h 78"/>
                  <a:gd name="T30" fmla="*/ 2147483647 w 90"/>
                  <a:gd name="T31" fmla="*/ 2147483647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0" h="78">
                    <a:moveTo>
                      <a:pt x="54" y="66"/>
                    </a:moveTo>
                    <a:lnTo>
                      <a:pt x="78" y="78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36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12" y="60"/>
                    </a:lnTo>
                    <a:lnTo>
                      <a:pt x="36" y="54"/>
                    </a:lnTo>
                    <a:lnTo>
                      <a:pt x="54" y="66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BD398AC-F2D7-5241-9678-A5BAFBFB6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5063" y="3113775"/>
                <a:ext cx="441618" cy="425856"/>
              </a:xfrm>
              <a:custGeom>
                <a:avLst/>
                <a:gdLst>
                  <a:gd name="T0" fmla="*/ 2147483647 w 30"/>
                  <a:gd name="T1" fmla="*/ 2147483647 h 27"/>
                  <a:gd name="T2" fmla="*/ 2147483647 w 30"/>
                  <a:gd name="T3" fmla="*/ 2147483647 h 27"/>
                  <a:gd name="T4" fmla="*/ 2147483647 w 30"/>
                  <a:gd name="T5" fmla="*/ 2147483647 h 27"/>
                  <a:gd name="T6" fmla="*/ 2147483647 w 30"/>
                  <a:gd name="T7" fmla="*/ 2147483647 h 27"/>
                  <a:gd name="T8" fmla="*/ 2147483647 w 30"/>
                  <a:gd name="T9" fmla="*/ 0 h 27"/>
                  <a:gd name="T10" fmla="*/ 2147483647 w 30"/>
                  <a:gd name="T11" fmla="*/ 2147483647 h 27"/>
                  <a:gd name="T12" fmla="*/ 2147483647 w 30"/>
                  <a:gd name="T13" fmla="*/ 2147483647 h 27"/>
                  <a:gd name="T14" fmla="*/ 2147483647 w 30"/>
                  <a:gd name="T15" fmla="*/ 2147483647 h 27"/>
                  <a:gd name="T16" fmla="*/ 2147483647 w 30"/>
                  <a:gd name="T17" fmla="*/ 2147483647 h 27"/>
                  <a:gd name="T18" fmla="*/ 2147483647 w 30"/>
                  <a:gd name="T19" fmla="*/ 2147483647 h 27"/>
                  <a:gd name="T20" fmla="*/ 2147483647 w 30"/>
                  <a:gd name="T21" fmla="*/ 2147483647 h 27"/>
                  <a:gd name="T22" fmla="*/ 2147483647 w 30"/>
                  <a:gd name="T23" fmla="*/ 2147483647 h 27"/>
                  <a:gd name="T24" fmla="*/ 2147483647 w 30"/>
                  <a:gd name="T25" fmla="*/ 2147483647 h 27"/>
                  <a:gd name="T26" fmla="*/ 2147483647 w 30"/>
                  <a:gd name="T27" fmla="*/ 2147483647 h 27"/>
                  <a:gd name="T28" fmla="*/ 2147483647 w 30"/>
                  <a:gd name="T29" fmla="*/ 2147483647 h 27"/>
                  <a:gd name="T30" fmla="*/ 2147483647 w 30"/>
                  <a:gd name="T31" fmla="*/ 2147483647 h 27"/>
                  <a:gd name="T32" fmla="*/ 0 w 30"/>
                  <a:gd name="T33" fmla="*/ 2147483647 h 27"/>
                  <a:gd name="T34" fmla="*/ 2147483647 w 30"/>
                  <a:gd name="T35" fmla="*/ 2147483647 h 27"/>
                  <a:gd name="T36" fmla="*/ 2147483647 w 30"/>
                  <a:gd name="T37" fmla="*/ 2147483647 h 27"/>
                  <a:gd name="T38" fmla="*/ 2147483647 w 30"/>
                  <a:gd name="T39" fmla="*/ 2147483647 h 27"/>
                  <a:gd name="T40" fmla="*/ 2147483647 w 30"/>
                  <a:gd name="T41" fmla="*/ 2147483647 h 27"/>
                  <a:gd name="T42" fmla="*/ 2147483647 w 30"/>
                  <a:gd name="T43" fmla="*/ 2147483647 h 27"/>
                  <a:gd name="T44" fmla="*/ 2147483647 w 30"/>
                  <a:gd name="T45" fmla="*/ 2147483647 h 27"/>
                  <a:gd name="T46" fmla="*/ 2147483647 w 30"/>
                  <a:gd name="T47" fmla="*/ 2147483647 h 27"/>
                  <a:gd name="T48" fmla="*/ 2147483647 w 30"/>
                  <a:gd name="T49" fmla="*/ 2147483647 h 27"/>
                  <a:gd name="T50" fmla="*/ 2147483647 w 30"/>
                  <a:gd name="T51" fmla="*/ 2147483647 h 27"/>
                  <a:gd name="T52" fmla="*/ 2147483647 w 30"/>
                  <a:gd name="T53" fmla="*/ 2147483647 h 27"/>
                  <a:gd name="T54" fmla="*/ 2147483647 w 30"/>
                  <a:gd name="T55" fmla="*/ 2147483647 h 27"/>
                  <a:gd name="T56" fmla="*/ 2147483647 w 30"/>
                  <a:gd name="T57" fmla="*/ 2147483647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30" y="14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11"/>
                      <a:pt x="8" y="11"/>
                    </a:cubicBezTo>
                    <a:cubicBezTo>
                      <a:pt x="7" y="11"/>
                      <a:pt x="5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9" y="16"/>
                      <a:pt x="29" y="16"/>
                      <a:pt x="29" y="16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E185FE90-6D51-634E-B66E-0448E4856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6910" y="2940871"/>
                <a:ext cx="360506" cy="217729"/>
              </a:xfrm>
              <a:custGeom>
                <a:avLst/>
                <a:gdLst>
                  <a:gd name="T0" fmla="*/ 2147483647 w 24"/>
                  <a:gd name="T1" fmla="*/ 2147483647 h 14"/>
                  <a:gd name="T2" fmla="*/ 2147483647 w 24"/>
                  <a:gd name="T3" fmla="*/ 2147483647 h 14"/>
                  <a:gd name="T4" fmla="*/ 2147483647 w 24"/>
                  <a:gd name="T5" fmla="*/ 2147483647 h 14"/>
                  <a:gd name="T6" fmla="*/ 2147483647 w 24"/>
                  <a:gd name="T7" fmla="*/ 2147483647 h 14"/>
                  <a:gd name="T8" fmla="*/ 2147483647 w 24"/>
                  <a:gd name="T9" fmla="*/ 2147483647 h 14"/>
                  <a:gd name="T10" fmla="*/ 2147483647 w 24"/>
                  <a:gd name="T11" fmla="*/ 2147483647 h 14"/>
                  <a:gd name="T12" fmla="*/ 2147483647 w 24"/>
                  <a:gd name="T13" fmla="*/ 2147483647 h 14"/>
                  <a:gd name="T14" fmla="*/ 2147483647 w 24"/>
                  <a:gd name="T15" fmla="*/ 2147483647 h 14"/>
                  <a:gd name="T16" fmla="*/ 2147483647 w 24"/>
                  <a:gd name="T17" fmla="*/ 2147483647 h 14"/>
                  <a:gd name="T18" fmla="*/ 2147483647 w 24"/>
                  <a:gd name="T19" fmla="*/ 2147483647 h 14"/>
                  <a:gd name="T20" fmla="*/ 2147483647 w 24"/>
                  <a:gd name="T21" fmla="*/ 2147483647 h 14"/>
                  <a:gd name="T22" fmla="*/ 2147483647 w 24"/>
                  <a:gd name="T23" fmla="*/ 0 h 14"/>
                  <a:gd name="T24" fmla="*/ 2147483647 w 24"/>
                  <a:gd name="T25" fmla="*/ 2147483647 h 14"/>
                  <a:gd name="T26" fmla="*/ 2147483647 w 24"/>
                  <a:gd name="T27" fmla="*/ 2147483647 h 14"/>
                  <a:gd name="T28" fmla="*/ 2147483647 w 24"/>
                  <a:gd name="T29" fmla="*/ 2147483647 h 14"/>
                  <a:gd name="T30" fmla="*/ 2147483647 w 24"/>
                  <a:gd name="T31" fmla="*/ 2147483647 h 14"/>
                  <a:gd name="T32" fmla="*/ 2147483647 w 24"/>
                  <a:gd name="T33" fmla="*/ 2147483647 h 14"/>
                  <a:gd name="T34" fmla="*/ 2147483647 w 24"/>
                  <a:gd name="T35" fmla="*/ 2147483647 h 14"/>
                  <a:gd name="T36" fmla="*/ 0 w 24"/>
                  <a:gd name="T37" fmla="*/ 2147483647 h 14"/>
                  <a:gd name="T38" fmla="*/ 2147483647 w 24"/>
                  <a:gd name="T39" fmla="*/ 2147483647 h 14"/>
                  <a:gd name="T40" fmla="*/ 2147483647 w 24"/>
                  <a:gd name="T41" fmla="*/ 2147483647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14">
                    <a:moveTo>
                      <a:pt x="8" y="10"/>
                    </a:move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1" y="7"/>
                      <a:pt x="1" y="8"/>
                    </a:cubicBezTo>
                    <a:cubicBezTo>
                      <a:pt x="1" y="8"/>
                      <a:pt x="0" y="10"/>
                      <a:pt x="0" y="11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8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80F4E760-CA0A-7748-8BCE-7EEF2710E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1890" y="1570452"/>
                <a:ext cx="504707" cy="1181508"/>
              </a:xfrm>
              <a:custGeom>
                <a:avLst/>
                <a:gdLst>
                  <a:gd name="T0" fmla="*/ 2147483647 w 34"/>
                  <a:gd name="T1" fmla="*/ 2147483647 h 75"/>
                  <a:gd name="T2" fmla="*/ 2147483647 w 34"/>
                  <a:gd name="T3" fmla="*/ 2147483647 h 75"/>
                  <a:gd name="T4" fmla="*/ 2147483647 w 34"/>
                  <a:gd name="T5" fmla="*/ 2147483647 h 75"/>
                  <a:gd name="T6" fmla="*/ 2147483647 w 34"/>
                  <a:gd name="T7" fmla="*/ 2147483647 h 75"/>
                  <a:gd name="T8" fmla="*/ 2147483647 w 34"/>
                  <a:gd name="T9" fmla="*/ 2147483647 h 75"/>
                  <a:gd name="T10" fmla="*/ 2147483647 w 34"/>
                  <a:gd name="T11" fmla="*/ 2147483647 h 75"/>
                  <a:gd name="T12" fmla="*/ 2147483647 w 34"/>
                  <a:gd name="T13" fmla="*/ 2147483647 h 75"/>
                  <a:gd name="T14" fmla="*/ 2147483647 w 34"/>
                  <a:gd name="T15" fmla="*/ 2147483647 h 75"/>
                  <a:gd name="T16" fmla="*/ 2147483647 w 34"/>
                  <a:gd name="T17" fmla="*/ 2147483647 h 75"/>
                  <a:gd name="T18" fmla="*/ 2147483647 w 34"/>
                  <a:gd name="T19" fmla="*/ 2147483647 h 75"/>
                  <a:gd name="T20" fmla="*/ 2147483647 w 34"/>
                  <a:gd name="T21" fmla="*/ 2147483647 h 75"/>
                  <a:gd name="T22" fmla="*/ 2147483647 w 34"/>
                  <a:gd name="T23" fmla="*/ 2147483647 h 75"/>
                  <a:gd name="T24" fmla="*/ 2147483647 w 34"/>
                  <a:gd name="T25" fmla="*/ 2147483647 h 75"/>
                  <a:gd name="T26" fmla="*/ 2147483647 w 34"/>
                  <a:gd name="T27" fmla="*/ 2147483647 h 75"/>
                  <a:gd name="T28" fmla="*/ 2147483647 w 34"/>
                  <a:gd name="T29" fmla="*/ 2147483647 h 75"/>
                  <a:gd name="T30" fmla="*/ 2147483647 w 34"/>
                  <a:gd name="T31" fmla="*/ 2147483647 h 75"/>
                  <a:gd name="T32" fmla="*/ 2147483647 w 34"/>
                  <a:gd name="T33" fmla="*/ 2147483647 h 75"/>
                  <a:gd name="T34" fmla="*/ 2147483647 w 34"/>
                  <a:gd name="T35" fmla="*/ 2147483647 h 75"/>
                  <a:gd name="T36" fmla="*/ 2147483647 w 34"/>
                  <a:gd name="T37" fmla="*/ 2147483647 h 75"/>
                  <a:gd name="T38" fmla="*/ 2147483647 w 34"/>
                  <a:gd name="T39" fmla="*/ 2147483647 h 75"/>
                  <a:gd name="T40" fmla="*/ 2147483647 w 34"/>
                  <a:gd name="T41" fmla="*/ 2147483647 h 75"/>
                  <a:gd name="T42" fmla="*/ 2147483647 w 34"/>
                  <a:gd name="T43" fmla="*/ 0 h 75"/>
                  <a:gd name="T44" fmla="*/ 2147483647 w 34"/>
                  <a:gd name="T45" fmla="*/ 2147483647 h 75"/>
                  <a:gd name="T46" fmla="*/ 2147483647 w 34"/>
                  <a:gd name="T47" fmla="*/ 2147483647 h 75"/>
                  <a:gd name="T48" fmla="*/ 2147483647 w 34"/>
                  <a:gd name="T49" fmla="*/ 2147483647 h 75"/>
                  <a:gd name="T50" fmla="*/ 2147483647 w 34"/>
                  <a:gd name="T51" fmla="*/ 2147483647 h 75"/>
                  <a:gd name="T52" fmla="*/ 2147483647 w 34"/>
                  <a:gd name="T53" fmla="*/ 2147483647 h 75"/>
                  <a:gd name="T54" fmla="*/ 2147483647 w 34"/>
                  <a:gd name="T55" fmla="*/ 2147483647 h 75"/>
                  <a:gd name="T56" fmla="*/ 2147483647 w 34"/>
                  <a:gd name="T57" fmla="*/ 2147483647 h 75"/>
                  <a:gd name="T58" fmla="*/ 2147483647 w 34"/>
                  <a:gd name="T59" fmla="*/ 2147483647 h 75"/>
                  <a:gd name="T60" fmla="*/ 2147483647 w 34"/>
                  <a:gd name="T61" fmla="*/ 2147483647 h 75"/>
                  <a:gd name="T62" fmla="*/ 2147483647 w 34"/>
                  <a:gd name="T63" fmla="*/ 2147483647 h 75"/>
                  <a:gd name="T64" fmla="*/ 0 w 34"/>
                  <a:gd name="T65" fmla="*/ 2147483647 h 75"/>
                  <a:gd name="T66" fmla="*/ 2147483647 w 34"/>
                  <a:gd name="T67" fmla="*/ 2147483647 h 75"/>
                  <a:gd name="T68" fmla="*/ 2147483647 w 34"/>
                  <a:gd name="T69" fmla="*/ 2147483647 h 75"/>
                  <a:gd name="T70" fmla="*/ 2147483647 w 34"/>
                  <a:gd name="T71" fmla="*/ 2147483647 h 75"/>
                  <a:gd name="T72" fmla="*/ 2147483647 w 34"/>
                  <a:gd name="T73" fmla="*/ 2147483647 h 75"/>
                  <a:gd name="T74" fmla="*/ 2147483647 w 34"/>
                  <a:gd name="T75" fmla="*/ 2147483647 h 75"/>
                  <a:gd name="T76" fmla="*/ 2147483647 w 34"/>
                  <a:gd name="T77" fmla="*/ 2147483647 h 75"/>
                  <a:gd name="T78" fmla="*/ 2147483647 w 34"/>
                  <a:gd name="T79" fmla="*/ 2147483647 h 75"/>
                  <a:gd name="T80" fmla="*/ 2147483647 w 34"/>
                  <a:gd name="T81" fmla="*/ 2147483647 h 75"/>
                  <a:gd name="T82" fmla="*/ 2147483647 w 34"/>
                  <a:gd name="T83" fmla="*/ 2147483647 h 75"/>
                  <a:gd name="T84" fmla="*/ 2147483647 w 34"/>
                  <a:gd name="T85" fmla="*/ 2147483647 h 75"/>
                  <a:gd name="T86" fmla="*/ 2147483647 w 34"/>
                  <a:gd name="T87" fmla="*/ 2147483647 h 75"/>
                  <a:gd name="T88" fmla="*/ 2147483647 w 34"/>
                  <a:gd name="T89" fmla="*/ 2147483647 h 75"/>
                  <a:gd name="T90" fmla="*/ 2147483647 w 34"/>
                  <a:gd name="T91" fmla="*/ 2147483647 h 75"/>
                  <a:gd name="T92" fmla="*/ 2147483647 w 34"/>
                  <a:gd name="T93" fmla="*/ 2147483647 h 75"/>
                  <a:gd name="T94" fmla="*/ 2147483647 w 34"/>
                  <a:gd name="T95" fmla="*/ 2147483647 h 75"/>
                  <a:gd name="T96" fmla="*/ 2147483647 w 34"/>
                  <a:gd name="T97" fmla="*/ 2147483647 h 75"/>
                  <a:gd name="T98" fmla="*/ 2147483647 w 34"/>
                  <a:gd name="T99" fmla="*/ 2147483647 h 75"/>
                  <a:gd name="T100" fmla="*/ 2147483647 w 34"/>
                  <a:gd name="T101" fmla="*/ 2147483647 h 75"/>
                  <a:gd name="T102" fmla="*/ 2147483647 w 34"/>
                  <a:gd name="T103" fmla="*/ 2147483647 h 75"/>
                  <a:gd name="T104" fmla="*/ 2147483647 w 34"/>
                  <a:gd name="T105" fmla="*/ 2147483647 h 75"/>
                  <a:gd name="T106" fmla="*/ 2147483647 w 34"/>
                  <a:gd name="T107" fmla="*/ 2147483647 h 75"/>
                  <a:gd name="T108" fmla="*/ 2147483647 w 34"/>
                  <a:gd name="T109" fmla="*/ 2147483647 h 75"/>
                  <a:gd name="T110" fmla="*/ 2147483647 w 34"/>
                  <a:gd name="T111" fmla="*/ 2147483647 h 75"/>
                  <a:gd name="T112" fmla="*/ 2147483647 w 34"/>
                  <a:gd name="T113" fmla="*/ 2147483647 h 75"/>
                  <a:gd name="T114" fmla="*/ 2147483647 w 34"/>
                  <a:gd name="T115" fmla="*/ 2147483647 h 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4" h="75">
                    <a:moveTo>
                      <a:pt x="34" y="55"/>
                    </a:moveTo>
                    <a:cubicBezTo>
                      <a:pt x="32" y="54"/>
                      <a:pt x="32" y="54"/>
                      <a:pt x="32" y="5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0" y="46"/>
                      <a:pt x="30" y="45"/>
                    </a:cubicBezTo>
                    <a:cubicBezTo>
                      <a:pt x="29" y="45"/>
                      <a:pt x="30" y="43"/>
                      <a:pt x="30" y="43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34" y="58"/>
                      <a:pt x="34" y="58"/>
                      <a:pt x="34" y="58"/>
                    </a:cubicBezTo>
                    <a:lnTo>
                      <a:pt x="34" y="55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8A4B8A1-7DE8-2C46-91B8-2234CBDDB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1618" y="3443574"/>
                <a:ext cx="30041" cy="16009"/>
              </a:xfrm>
              <a:custGeom>
                <a:avLst/>
                <a:gdLst>
                  <a:gd name="T0" fmla="*/ 2147483647 w 12"/>
                  <a:gd name="T1" fmla="*/ 2147483647 h 6"/>
                  <a:gd name="T2" fmla="*/ 0 w 12"/>
                  <a:gd name="T3" fmla="*/ 0 h 6"/>
                  <a:gd name="T4" fmla="*/ 0 w 12"/>
                  <a:gd name="T5" fmla="*/ 2147483647 h 6"/>
                  <a:gd name="T6" fmla="*/ 2147483647 w 12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F565024-B186-8E4A-9219-AB226D5D6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4599" y="3725342"/>
                <a:ext cx="18025" cy="3200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15000"/>
                  </a:spcBef>
                </a:pPr>
                <a:endParaRPr lang="en-US" dirty="0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B33CD461-36B7-F34E-9936-986BED301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0838" y="1394348"/>
                <a:ext cx="1228723" cy="1546525"/>
              </a:xfrm>
              <a:custGeom>
                <a:avLst/>
                <a:gdLst>
                  <a:gd name="T0" fmla="*/ 2147483647 w 83"/>
                  <a:gd name="T1" fmla="*/ 2147483647 h 98"/>
                  <a:gd name="T2" fmla="*/ 2147483647 w 83"/>
                  <a:gd name="T3" fmla="*/ 2147483647 h 98"/>
                  <a:gd name="T4" fmla="*/ 2147483647 w 83"/>
                  <a:gd name="T5" fmla="*/ 2147483647 h 98"/>
                  <a:gd name="T6" fmla="*/ 2147483647 w 83"/>
                  <a:gd name="T7" fmla="*/ 2147483647 h 98"/>
                  <a:gd name="T8" fmla="*/ 2147483647 w 83"/>
                  <a:gd name="T9" fmla="*/ 2147483647 h 98"/>
                  <a:gd name="T10" fmla="*/ 2147483647 w 83"/>
                  <a:gd name="T11" fmla="*/ 2147483647 h 98"/>
                  <a:gd name="T12" fmla="*/ 2147483647 w 83"/>
                  <a:gd name="T13" fmla="*/ 2147483647 h 98"/>
                  <a:gd name="T14" fmla="*/ 2147483647 w 83"/>
                  <a:gd name="T15" fmla="*/ 2147483647 h 98"/>
                  <a:gd name="T16" fmla="*/ 2147483647 w 83"/>
                  <a:gd name="T17" fmla="*/ 2147483647 h 98"/>
                  <a:gd name="T18" fmla="*/ 2147483647 w 83"/>
                  <a:gd name="T19" fmla="*/ 2147483647 h 98"/>
                  <a:gd name="T20" fmla="*/ 2147483647 w 83"/>
                  <a:gd name="T21" fmla="*/ 2147483647 h 98"/>
                  <a:gd name="T22" fmla="*/ 2147483647 w 83"/>
                  <a:gd name="T23" fmla="*/ 2147483647 h 98"/>
                  <a:gd name="T24" fmla="*/ 2147483647 w 83"/>
                  <a:gd name="T25" fmla="*/ 2147483647 h 98"/>
                  <a:gd name="T26" fmla="*/ 2147483647 w 83"/>
                  <a:gd name="T27" fmla="*/ 2147483647 h 98"/>
                  <a:gd name="T28" fmla="*/ 2147483647 w 83"/>
                  <a:gd name="T29" fmla="*/ 2147483647 h 98"/>
                  <a:gd name="T30" fmla="*/ 2147483647 w 83"/>
                  <a:gd name="T31" fmla="*/ 2147483647 h 98"/>
                  <a:gd name="T32" fmla="*/ 2147483647 w 83"/>
                  <a:gd name="T33" fmla="*/ 2147483647 h 98"/>
                  <a:gd name="T34" fmla="*/ 2147483647 w 83"/>
                  <a:gd name="T35" fmla="*/ 2147483647 h 98"/>
                  <a:gd name="T36" fmla="*/ 2147483647 w 83"/>
                  <a:gd name="T37" fmla="*/ 2147483647 h 98"/>
                  <a:gd name="T38" fmla="*/ 2147483647 w 83"/>
                  <a:gd name="T39" fmla="*/ 2147483647 h 98"/>
                  <a:gd name="T40" fmla="*/ 2147483647 w 83"/>
                  <a:gd name="T41" fmla="*/ 2147483647 h 98"/>
                  <a:gd name="T42" fmla="*/ 2147483647 w 83"/>
                  <a:gd name="T43" fmla="*/ 2147483647 h 98"/>
                  <a:gd name="T44" fmla="*/ 2147483647 w 83"/>
                  <a:gd name="T45" fmla="*/ 2147483647 h 98"/>
                  <a:gd name="T46" fmla="*/ 2147483647 w 83"/>
                  <a:gd name="T47" fmla="*/ 2147483647 h 98"/>
                  <a:gd name="T48" fmla="*/ 2147483647 w 83"/>
                  <a:gd name="T49" fmla="*/ 2147483647 h 98"/>
                  <a:gd name="T50" fmla="*/ 2147483647 w 83"/>
                  <a:gd name="T51" fmla="*/ 0 h 98"/>
                  <a:gd name="T52" fmla="*/ 2147483647 w 83"/>
                  <a:gd name="T53" fmla="*/ 2147483647 h 98"/>
                  <a:gd name="T54" fmla="*/ 2147483647 w 83"/>
                  <a:gd name="T55" fmla="*/ 2147483647 h 98"/>
                  <a:gd name="T56" fmla="*/ 2147483647 w 83"/>
                  <a:gd name="T57" fmla="*/ 2147483647 h 98"/>
                  <a:gd name="T58" fmla="*/ 2147483647 w 83"/>
                  <a:gd name="T59" fmla="*/ 2147483647 h 98"/>
                  <a:gd name="T60" fmla="*/ 2147483647 w 83"/>
                  <a:gd name="T61" fmla="*/ 2147483647 h 98"/>
                  <a:gd name="T62" fmla="*/ 2147483647 w 83"/>
                  <a:gd name="T63" fmla="*/ 2147483647 h 98"/>
                  <a:gd name="T64" fmla="*/ 2147483647 w 83"/>
                  <a:gd name="T65" fmla="*/ 2147483647 h 98"/>
                  <a:gd name="T66" fmla="*/ 2147483647 w 83"/>
                  <a:gd name="T67" fmla="*/ 2147483647 h 98"/>
                  <a:gd name="T68" fmla="*/ 2147483647 w 83"/>
                  <a:gd name="T69" fmla="*/ 2147483647 h 98"/>
                  <a:gd name="T70" fmla="*/ 2147483647 w 83"/>
                  <a:gd name="T71" fmla="*/ 2147483647 h 98"/>
                  <a:gd name="T72" fmla="*/ 2147483647 w 83"/>
                  <a:gd name="T73" fmla="*/ 2147483647 h 98"/>
                  <a:gd name="T74" fmla="*/ 2147483647 w 83"/>
                  <a:gd name="T75" fmla="*/ 2147483647 h 98"/>
                  <a:gd name="T76" fmla="*/ 2147483647 w 83"/>
                  <a:gd name="T77" fmla="*/ 2147483647 h 98"/>
                  <a:gd name="T78" fmla="*/ 2147483647 w 83"/>
                  <a:gd name="T79" fmla="*/ 2147483647 h 98"/>
                  <a:gd name="T80" fmla="*/ 2147483647 w 83"/>
                  <a:gd name="T81" fmla="*/ 2147483647 h 98"/>
                  <a:gd name="T82" fmla="*/ 2147483647 w 83"/>
                  <a:gd name="T83" fmla="*/ 2147483647 h 98"/>
                  <a:gd name="T84" fmla="*/ 2147483647 w 83"/>
                  <a:gd name="T85" fmla="*/ 2147483647 h 98"/>
                  <a:gd name="T86" fmla="*/ 2147483647 w 83"/>
                  <a:gd name="T87" fmla="*/ 2147483647 h 98"/>
                  <a:gd name="T88" fmla="*/ 2147483647 w 83"/>
                  <a:gd name="T89" fmla="*/ 2147483647 h 98"/>
                  <a:gd name="T90" fmla="*/ 2147483647 w 83"/>
                  <a:gd name="T91" fmla="*/ 2147483647 h 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3" h="98">
                    <a:moveTo>
                      <a:pt x="23" y="87"/>
                    </a:moveTo>
                    <a:cubicBezTo>
                      <a:pt x="23" y="87"/>
                      <a:pt x="24" y="87"/>
                      <a:pt x="24" y="86"/>
                    </a:cubicBezTo>
                    <a:cubicBezTo>
                      <a:pt x="24" y="86"/>
                      <a:pt x="24" y="82"/>
                      <a:pt x="24" y="82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3" y="70"/>
                      <a:pt x="23" y="70"/>
                    </a:cubicBezTo>
                    <a:cubicBezTo>
                      <a:pt x="23" y="69"/>
                      <a:pt x="24" y="65"/>
                      <a:pt x="24" y="65"/>
                    </a:cubicBezTo>
                    <a:cubicBezTo>
                      <a:pt x="24" y="65"/>
                      <a:pt x="24" y="62"/>
                      <a:pt x="24" y="62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7" y="98"/>
                      <a:pt x="7" y="98"/>
                      <a:pt x="7" y="98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1" y="92"/>
                      <a:pt x="21" y="92"/>
                      <a:pt x="21" y="92"/>
                    </a:cubicBezTo>
                    <a:lnTo>
                      <a:pt x="23" y="87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C427F7CF-CCE5-F84A-9E78-69A92362F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5249" y="1695328"/>
                <a:ext cx="606850" cy="1479286"/>
              </a:xfrm>
              <a:custGeom>
                <a:avLst/>
                <a:gdLst>
                  <a:gd name="T0" fmla="*/ 329757991 w 10000"/>
                  <a:gd name="T1" fmla="*/ 900343932 h 9895"/>
                  <a:gd name="T2" fmla="*/ 321712352 w 10000"/>
                  <a:gd name="T3" fmla="*/ 642988176 h 9895"/>
                  <a:gd name="T4" fmla="*/ 305620110 w 10000"/>
                  <a:gd name="T5" fmla="*/ 257355682 h 9895"/>
                  <a:gd name="T6" fmla="*/ 281514137 w 10000"/>
                  <a:gd name="T7" fmla="*/ 214195752 h 9895"/>
                  <a:gd name="T8" fmla="*/ 249329623 w 10000"/>
                  <a:gd name="T9" fmla="*/ 0 h 9895"/>
                  <a:gd name="T10" fmla="*/ 233237382 w 10000"/>
                  <a:gd name="T11" fmla="*/ 128677878 h 9895"/>
                  <a:gd name="T12" fmla="*/ 217145140 w 10000"/>
                  <a:gd name="T13" fmla="*/ 214195752 h 9895"/>
                  <a:gd name="T14" fmla="*/ 176947920 w 10000"/>
                  <a:gd name="T15" fmla="*/ 385627008 h 9895"/>
                  <a:gd name="T16" fmla="*/ 144763406 w 10000"/>
                  <a:gd name="T17" fmla="*/ 471551434 h 9895"/>
                  <a:gd name="T18" fmla="*/ 144763406 w 10000"/>
                  <a:gd name="T19" fmla="*/ 685741627 h 9895"/>
                  <a:gd name="T20" fmla="*/ 112612851 w 10000"/>
                  <a:gd name="T21" fmla="*/ 1028615184 h 9895"/>
                  <a:gd name="T22" fmla="*/ 88473944 w 10000"/>
                  <a:gd name="T23" fmla="*/ 1328729803 h 9895"/>
                  <a:gd name="T24" fmla="*/ 80428336 w 10000"/>
                  <a:gd name="T25" fmla="*/ 1586085559 h 9895"/>
                  <a:gd name="T26" fmla="*/ 48243854 w 10000"/>
                  <a:gd name="T27" fmla="*/ 1757522301 h 9895"/>
                  <a:gd name="T28" fmla="*/ 32184514 w 10000"/>
                  <a:gd name="T29" fmla="*/ 1971718053 h 9895"/>
                  <a:gd name="T30" fmla="*/ 32184514 w 10000"/>
                  <a:gd name="T31" fmla="*/ 2147483647 h 9895"/>
                  <a:gd name="T32" fmla="*/ 32184514 w 10000"/>
                  <a:gd name="T33" fmla="*/ 2147483647 h 9895"/>
                  <a:gd name="T34" fmla="*/ 32184514 w 10000"/>
                  <a:gd name="T35" fmla="*/ 2147483647 h 9895"/>
                  <a:gd name="T36" fmla="*/ 8045607 w 10000"/>
                  <a:gd name="T37" fmla="*/ 2147483647 h 9895"/>
                  <a:gd name="T38" fmla="*/ 16092241 w 10000"/>
                  <a:gd name="T39" fmla="*/ 2147483647 h 9895"/>
                  <a:gd name="T40" fmla="*/ 57377416 w 10000"/>
                  <a:gd name="T41" fmla="*/ 2147483647 h 9895"/>
                  <a:gd name="T42" fmla="*/ 62950940 w 10000"/>
                  <a:gd name="T43" fmla="*/ 2147483647 h 9895"/>
                  <a:gd name="T44" fmla="*/ 80428336 w 10000"/>
                  <a:gd name="T45" fmla="*/ 2147483647 h 9895"/>
                  <a:gd name="T46" fmla="*/ 104566217 w 10000"/>
                  <a:gd name="T47" fmla="*/ 2147483647 h 9895"/>
                  <a:gd name="T48" fmla="*/ 144763406 w 10000"/>
                  <a:gd name="T49" fmla="*/ 2147483647 h 9895"/>
                  <a:gd name="T50" fmla="*/ 152810071 w 10000"/>
                  <a:gd name="T51" fmla="*/ 2147483647 h 9895"/>
                  <a:gd name="T52" fmla="*/ 193040161 w 10000"/>
                  <a:gd name="T53" fmla="*/ 2147483647 h 9895"/>
                  <a:gd name="T54" fmla="*/ 184994553 w 10000"/>
                  <a:gd name="T55" fmla="*/ 2147483647 h 9895"/>
                  <a:gd name="T56" fmla="*/ 168902312 w 10000"/>
                  <a:gd name="T57" fmla="*/ 2147483647 h 9895"/>
                  <a:gd name="T58" fmla="*/ 193040161 w 10000"/>
                  <a:gd name="T59" fmla="*/ 1971718053 h 9895"/>
                  <a:gd name="T60" fmla="*/ 265421864 w 10000"/>
                  <a:gd name="T61" fmla="*/ 1714768849 h 9895"/>
                  <a:gd name="T62" fmla="*/ 265421864 w 10000"/>
                  <a:gd name="T63" fmla="*/ 1457407681 h 9895"/>
                  <a:gd name="T64" fmla="*/ 305620110 w 10000"/>
                  <a:gd name="T65" fmla="*/ 1157293062 h 9895"/>
                  <a:gd name="T66" fmla="*/ 329757991 w 10000"/>
                  <a:gd name="T67" fmla="*/ 1157293062 h 98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000" h="9895">
                    <a:moveTo>
                      <a:pt x="10000" y="2316"/>
                    </a:moveTo>
                    <a:lnTo>
                      <a:pt x="10000" y="2211"/>
                    </a:lnTo>
                    <a:lnTo>
                      <a:pt x="9756" y="1895"/>
                    </a:lnTo>
                    <a:lnTo>
                      <a:pt x="9756" y="1579"/>
                    </a:lnTo>
                    <a:lnTo>
                      <a:pt x="9756" y="1158"/>
                    </a:lnTo>
                    <a:lnTo>
                      <a:pt x="9268" y="632"/>
                    </a:lnTo>
                    <a:lnTo>
                      <a:pt x="9024" y="632"/>
                    </a:lnTo>
                    <a:lnTo>
                      <a:pt x="8537" y="526"/>
                    </a:lnTo>
                    <a:lnTo>
                      <a:pt x="7805" y="211"/>
                    </a:lnTo>
                    <a:lnTo>
                      <a:pt x="7561" y="0"/>
                    </a:lnTo>
                    <a:lnTo>
                      <a:pt x="7317" y="0"/>
                    </a:lnTo>
                    <a:lnTo>
                      <a:pt x="7073" y="316"/>
                    </a:lnTo>
                    <a:lnTo>
                      <a:pt x="7073" y="526"/>
                    </a:lnTo>
                    <a:lnTo>
                      <a:pt x="6585" y="526"/>
                    </a:lnTo>
                    <a:lnTo>
                      <a:pt x="5854" y="526"/>
                    </a:lnTo>
                    <a:lnTo>
                      <a:pt x="5366" y="947"/>
                    </a:lnTo>
                    <a:lnTo>
                      <a:pt x="5122" y="947"/>
                    </a:lnTo>
                    <a:lnTo>
                      <a:pt x="4390" y="1158"/>
                    </a:lnTo>
                    <a:lnTo>
                      <a:pt x="4146" y="1368"/>
                    </a:lnTo>
                    <a:lnTo>
                      <a:pt x="4390" y="1684"/>
                    </a:lnTo>
                    <a:lnTo>
                      <a:pt x="3902" y="2000"/>
                    </a:lnTo>
                    <a:lnTo>
                      <a:pt x="3415" y="2526"/>
                    </a:lnTo>
                    <a:lnTo>
                      <a:pt x="2927" y="2632"/>
                    </a:lnTo>
                    <a:lnTo>
                      <a:pt x="2683" y="3263"/>
                    </a:lnTo>
                    <a:lnTo>
                      <a:pt x="2195" y="3684"/>
                    </a:lnTo>
                    <a:lnTo>
                      <a:pt x="2439" y="3895"/>
                    </a:lnTo>
                    <a:lnTo>
                      <a:pt x="2439" y="4211"/>
                    </a:lnTo>
                    <a:lnTo>
                      <a:pt x="1463" y="4316"/>
                    </a:lnTo>
                    <a:lnTo>
                      <a:pt x="976" y="4526"/>
                    </a:lnTo>
                    <a:lnTo>
                      <a:pt x="976" y="4842"/>
                    </a:lnTo>
                    <a:cubicBezTo>
                      <a:pt x="976" y="4842"/>
                      <a:pt x="732" y="5263"/>
                      <a:pt x="732" y="5368"/>
                    </a:cubicBezTo>
                    <a:cubicBezTo>
                      <a:pt x="813" y="5544"/>
                      <a:pt x="895" y="5719"/>
                      <a:pt x="976" y="5895"/>
                    </a:cubicBezTo>
                    <a:lnTo>
                      <a:pt x="1463" y="6211"/>
                    </a:lnTo>
                    <a:lnTo>
                      <a:pt x="976" y="6421"/>
                    </a:lnTo>
                    <a:lnTo>
                      <a:pt x="976" y="6632"/>
                    </a:lnTo>
                    <a:lnTo>
                      <a:pt x="976" y="7053"/>
                    </a:lnTo>
                    <a:cubicBezTo>
                      <a:pt x="976" y="7158"/>
                      <a:pt x="732" y="7158"/>
                      <a:pt x="732" y="7158"/>
                    </a:cubicBezTo>
                    <a:lnTo>
                      <a:pt x="244" y="7684"/>
                    </a:lnTo>
                    <a:lnTo>
                      <a:pt x="0" y="7789"/>
                    </a:lnTo>
                    <a:cubicBezTo>
                      <a:pt x="488" y="8316"/>
                      <a:pt x="329" y="8217"/>
                      <a:pt x="488" y="8316"/>
                    </a:cubicBezTo>
                    <a:cubicBezTo>
                      <a:pt x="647" y="8415"/>
                      <a:pt x="746" y="8264"/>
                      <a:pt x="955" y="8384"/>
                    </a:cubicBezTo>
                    <a:cubicBezTo>
                      <a:pt x="1164" y="8504"/>
                      <a:pt x="1597" y="8867"/>
                      <a:pt x="1740" y="9038"/>
                    </a:cubicBezTo>
                    <a:cubicBezTo>
                      <a:pt x="1883" y="9209"/>
                      <a:pt x="1786" y="9301"/>
                      <a:pt x="1814" y="9410"/>
                    </a:cubicBezTo>
                    <a:cubicBezTo>
                      <a:pt x="1842" y="9519"/>
                      <a:pt x="1865" y="9637"/>
                      <a:pt x="1909" y="9693"/>
                    </a:cubicBezTo>
                    <a:cubicBezTo>
                      <a:pt x="1953" y="9749"/>
                      <a:pt x="1990" y="9709"/>
                      <a:pt x="2078" y="9743"/>
                    </a:cubicBezTo>
                    <a:cubicBezTo>
                      <a:pt x="2166" y="9777"/>
                      <a:pt x="2338" y="9905"/>
                      <a:pt x="2439" y="9895"/>
                    </a:cubicBezTo>
                    <a:cubicBezTo>
                      <a:pt x="2540" y="9885"/>
                      <a:pt x="2602" y="9754"/>
                      <a:pt x="2683" y="9684"/>
                    </a:cubicBezTo>
                    <a:lnTo>
                      <a:pt x="3171" y="9474"/>
                    </a:lnTo>
                    <a:lnTo>
                      <a:pt x="3902" y="9474"/>
                    </a:lnTo>
                    <a:lnTo>
                      <a:pt x="4390" y="9053"/>
                    </a:lnTo>
                    <a:cubicBezTo>
                      <a:pt x="4471" y="8807"/>
                      <a:pt x="4553" y="8562"/>
                      <a:pt x="4634" y="8316"/>
                    </a:cubicBezTo>
                    <a:lnTo>
                      <a:pt x="4634" y="7895"/>
                    </a:lnTo>
                    <a:lnTo>
                      <a:pt x="5122" y="7789"/>
                    </a:lnTo>
                    <a:lnTo>
                      <a:pt x="5854" y="7684"/>
                    </a:lnTo>
                    <a:lnTo>
                      <a:pt x="5854" y="7158"/>
                    </a:lnTo>
                    <a:lnTo>
                      <a:pt x="5610" y="6842"/>
                    </a:lnTo>
                    <a:lnTo>
                      <a:pt x="4878" y="6632"/>
                    </a:lnTo>
                    <a:cubicBezTo>
                      <a:pt x="4959" y="6386"/>
                      <a:pt x="5041" y="6141"/>
                      <a:pt x="5122" y="5895"/>
                    </a:cubicBezTo>
                    <a:lnTo>
                      <a:pt x="5122" y="5368"/>
                    </a:lnTo>
                    <a:lnTo>
                      <a:pt x="5854" y="4842"/>
                    </a:lnTo>
                    <a:lnTo>
                      <a:pt x="6585" y="4632"/>
                    </a:lnTo>
                    <a:lnTo>
                      <a:pt x="8049" y="4211"/>
                    </a:lnTo>
                    <a:lnTo>
                      <a:pt x="8293" y="3895"/>
                    </a:lnTo>
                    <a:lnTo>
                      <a:pt x="8049" y="3579"/>
                    </a:lnTo>
                    <a:lnTo>
                      <a:pt x="8537" y="3263"/>
                    </a:lnTo>
                    <a:lnTo>
                      <a:pt x="9268" y="2842"/>
                    </a:lnTo>
                    <a:lnTo>
                      <a:pt x="10000" y="2947"/>
                    </a:lnTo>
                    <a:lnTo>
                      <a:pt x="10000" y="2842"/>
                    </a:lnTo>
                    <a:lnTo>
                      <a:pt x="10000" y="2316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543DA1CB-E211-C24E-97F8-383CD0D42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4979" y="3443574"/>
                <a:ext cx="844183" cy="579546"/>
              </a:xfrm>
              <a:custGeom>
                <a:avLst/>
                <a:gdLst>
                  <a:gd name="T0" fmla="*/ 2147483647 w 57"/>
                  <a:gd name="T1" fmla="*/ 2147483647 h 37"/>
                  <a:gd name="T2" fmla="*/ 2147483647 w 57"/>
                  <a:gd name="T3" fmla="*/ 2147483647 h 37"/>
                  <a:gd name="T4" fmla="*/ 2147483647 w 57"/>
                  <a:gd name="T5" fmla="*/ 2147483647 h 37"/>
                  <a:gd name="T6" fmla="*/ 2147483647 w 57"/>
                  <a:gd name="T7" fmla="*/ 2147483647 h 37"/>
                  <a:gd name="T8" fmla="*/ 2147483647 w 57"/>
                  <a:gd name="T9" fmla="*/ 2147483647 h 37"/>
                  <a:gd name="T10" fmla="*/ 2147483647 w 57"/>
                  <a:gd name="T11" fmla="*/ 2147483647 h 37"/>
                  <a:gd name="T12" fmla="*/ 2147483647 w 57"/>
                  <a:gd name="T13" fmla="*/ 2147483647 h 37"/>
                  <a:gd name="T14" fmla="*/ 2147483647 w 57"/>
                  <a:gd name="T15" fmla="*/ 2147483647 h 37"/>
                  <a:gd name="T16" fmla="*/ 2147483647 w 57"/>
                  <a:gd name="T17" fmla="*/ 2147483647 h 37"/>
                  <a:gd name="T18" fmla="*/ 2147483647 w 57"/>
                  <a:gd name="T19" fmla="*/ 2147483647 h 37"/>
                  <a:gd name="T20" fmla="*/ 2147483647 w 57"/>
                  <a:gd name="T21" fmla="*/ 2147483647 h 37"/>
                  <a:gd name="T22" fmla="*/ 2147483647 w 57"/>
                  <a:gd name="T23" fmla="*/ 0 h 37"/>
                  <a:gd name="T24" fmla="*/ 2147483647 w 57"/>
                  <a:gd name="T25" fmla="*/ 0 h 37"/>
                  <a:gd name="T26" fmla="*/ 2147483647 w 57"/>
                  <a:gd name="T27" fmla="*/ 2147483647 h 37"/>
                  <a:gd name="T28" fmla="*/ 2147483647 w 57"/>
                  <a:gd name="T29" fmla="*/ 2147483647 h 37"/>
                  <a:gd name="T30" fmla="*/ 2147483647 w 57"/>
                  <a:gd name="T31" fmla="*/ 2147483647 h 37"/>
                  <a:gd name="T32" fmla="*/ 2147483647 w 57"/>
                  <a:gd name="T33" fmla="*/ 2147483647 h 37"/>
                  <a:gd name="T34" fmla="*/ 2147483647 w 57"/>
                  <a:gd name="T35" fmla="*/ 2147483647 h 37"/>
                  <a:gd name="T36" fmla="*/ 2147483647 w 57"/>
                  <a:gd name="T37" fmla="*/ 2147483647 h 37"/>
                  <a:gd name="T38" fmla="*/ 2147483647 w 57"/>
                  <a:gd name="T39" fmla="*/ 2147483647 h 37"/>
                  <a:gd name="T40" fmla="*/ 2147483647 w 57"/>
                  <a:gd name="T41" fmla="*/ 2147483647 h 37"/>
                  <a:gd name="T42" fmla="*/ 2147483647 w 57"/>
                  <a:gd name="T43" fmla="*/ 2147483647 h 37"/>
                  <a:gd name="T44" fmla="*/ 0 w 57"/>
                  <a:gd name="T45" fmla="*/ 2147483647 h 37"/>
                  <a:gd name="T46" fmla="*/ 0 w 57"/>
                  <a:gd name="T47" fmla="*/ 2147483647 h 37"/>
                  <a:gd name="T48" fmla="*/ 2147483647 w 57"/>
                  <a:gd name="T49" fmla="*/ 2147483647 h 37"/>
                  <a:gd name="T50" fmla="*/ 2147483647 w 57"/>
                  <a:gd name="T51" fmla="*/ 2147483647 h 37"/>
                  <a:gd name="T52" fmla="*/ 2147483647 w 57"/>
                  <a:gd name="T53" fmla="*/ 2147483647 h 37"/>
                  <a:gd name="T54" fmla="*/ 2147483647 w 57"/>
                  <a:gd name="T55" fmla="*/ 2147483647 h 37"/>
                  <a:gd name="T56" fmla="*/ 2147483647 w 57"/>
                  <a:gd name="T57" fmla="*/ 2147483647 h 37"/>
                  <a:gd name="T58" fmla="*/ 2147483647 w 57"/>
                  <a:gd name="T59" fmla="*/ 2147483647 h 37"/>
                  <a:gd name="T60" fmla="*/ 2147483647 w 57"/>
                  <a:gd name="T61" fmla="*/ 2147483647 h 37"/>
                  <a:gd name="T62" fmla="*/ 2147483647 w 57"/>
                  <a:gd name="T63" fmla="*/ 2147483647 h 37"/>
                  <a:gd name="T64" fmla="*/ 2147483647 w 57"/>
                  <a:gd name="T65" fmla="*/ 2147483647 h 37"/>
                  <a:gd name="T66" fmla="*/ 2147483647 w 57"/>
                  <a:gd name="T67" fmla="*/ 2147483647 h 37"/>
                  <a:gd name="T68" fmla="*/ 2147483647 w 57"/>
                  <a:gd name="T69" fmla="*/ 2147483647 h 37"/>
                  <a:gd name="T70" fmla="*/ 2147483647 w 57"/>
                  <a:gd name="T71" fmla="*/ 2147483647 h 37"/>
                  <a:gd name="T72" fmla="*/ 2147483647 w 57"/>
                  <a:gd name="T73" fmla="*/ 2147483647 h 37"/>
                  <a:gd name="T74" fmla="*/ 2147483647 w 57"/>
                  <a:gd name="T75" fmla="*/ 2147483647 h 37"/>
                  <a:gd name="T76" fmla="*/ 2147483647 w 57"/>
                  <a:gd name="T77" fmla="*/ 2147483647 h 37"/>
                  <a:gd name="T78" fmla="*/ 2147483647 w 57"/>
                  <a:gd name="T79" fmla="*/ 2147483647 h 37"/>
                  <a:gd name="T80" fmla="*/ 2147483647 w 57"/>
                  <a:gd name="T81" fmla="*/ 2147483647 h 37"/>
                  <a:gd name="T82" fmla="*/ 2147483647 w 57"/>
                  <a:gd name="T83" fmla="*/ 2147483647 h 37"/>
                  <a:gd name="T84" fmla="*/ 2147483647 w 57"/>
                  <a:gd name="T85" fmla="*/ 2147483647 h 37"/>
                  <a:gd name="T86" fmla="*/ 2147483647 w 57"/>
                  <a:gd name="T87" fmla="*/ 2147483647 h 37"/>
                  <a:gd name="T88" fmla="*/ 2147483647 w 57"/>
                  <a:gd name="T89" fmla="*/ 2147483647 h 37"/>
                  <a:gd name="T90" fmla="*/ 2147483647 w 57"/>
                  <a:gd name="T91" fmla="*/ 2147483647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7" h="37">
                    <a:moveTo>
                      <a:pt x="54" y="22"/>
                    </a:moveTo>
                    <a:cubicBezTo>
                      <a:pt x="56" y="21"/>
                      <a:pt x="56" y="21"/>
                      <a:pt x="56" y="21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6" y="26"/>
                      <a:pt x="25" y="28"/>
                    </a:cubicBezTo>
                    <a:cubicBezTo>
                      <a:pt x="25" y="29"/>
                      <a:pt x="22" y="30"/>
                      <a:pt x="22" y="30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5"/>
                      <a:pt x="51" y="25"/>
                      <a:pt x="51" y="25"/>
                    </a:cubicBezTo>
                    <a:lnTo>
                      <a:pt x="54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686B0EB8-0D5A-1D48-802B-82D96C385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1661" y="3443574"/>
                <a:ext cx="105146" cy="60835"/>
              </a:xfrm>
              <a:custGeom>
                <a:avLst/>
                <a:gdLst>
                  <a:gd name="T0" fmla="*/ 2147483647 w 42"/>
                  <a:gd name="T1" fmla="*/ 2147483647 h 24"/>
                  <a:gd name="T2" fmla="*/ 2147483647 w 42"/>
                  <a:gd name="T3" fmla="*/ 0 h 24"/>
                  <a:gd name="T4" fmla="*/ 0 w 42"/>
                  <a:gd name="T5" fmla="*/ 2147483647 h 24"/>
                  <a:gd name="T6" fmla="*/ 2147483647 w 42"/>
                  <a:gd name="T7" fmla="*/ 2147483647 h 24"/>
                  <a:gd name="T8" fmla="*/ 2147483647 w 4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36" y="24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42" y="24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9ECE5A1F-CD02-404F-AA05-72F0CEF79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9831" y="3190621"/>
                <a:ext cx="147207" cy="96058"/>
              </a:xfrm>
              <a:custGeom>
                <a:avLst/>
                <a:gdLst>
                  <a:gd name="T0" fmla="*/ 2147483647 w 60"/>
                  <a:gd name="T1" fmla="*/ 2147483647 h 36"/>
                  <a:gd name="T2" fmla="*/ 2147483647 w 60"/>
                  <a:gd name="T3" fmla="*/ 2147483647 h 36"/>
                  <a:gd name="T4" fmla="*/ 2147483647 w 60"/>
                  <a:gd name="T5" fmla="*/ 2147483647 h 36"/>
                  <a:gd name="T6" fmla="*/ 2147483647 w 60"/>
                  <a:gd name="T7" fmla="*/ 2147483647 h 36"/>
                  <a:gd name="T8" fmla="*/ 2147483647 w 60"/>
                  <a:gd name="T9" fmla="*/ 0 h 36"/>
                  <a:gd name="T10" fmla="*/ 2147483647 w 60"/>
                  <a:gd name="T11" fmla="*/ 0 h 36"/>
                  <a:gd name="T12" fmla="*/ 2147483647 w 60"/>
                  <a:gd name="T13" fmla="*/ 2147483647 h 36"/>
                  <a:gd name="T14" fmla="*/ 0 w 60"/>
                  <a:gd name="T15" fmla="*/ 2147483647 h 36"/>
                  <a:gd name="T16" fmla="*/ 2147483647 w 60"/>
                  <a:gd name="T17" fmla="*/ 2147483647 h 36"/>
                  <a:gd name="T18" fmla="*/ 2147483647 w 60"/>
                  <a:gd name="T19" fmla="*/ 214748364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24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AD68246-6643-F540-9DDC-743692529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2456" y="3238651"/>
                <a:ext cx="459644" cy="438661"/>
              </a:xfrm>
              <a:custGeom>
                <a:avLst/>
                <a:gdLst>
                  <a:gd name="T0" fmla="*/ 2147483647 w 31"/>
                  <a:gd name="T1" fmla="*/ 2147483647 h 28"/>
                  <a:gd name="T2" fmla="*/ 2147483647 w 31"/>
                  <a:gd name="T3" fmla="*/ 2147483647 h 28"/>
                  <a:gd name="T4" fmla="*/ 2147483647 w 31"/>
                  <a:gd name="T5" fmla="*/ 2147483647 h 28"/>
                  <a:gd name="T6" fmla="*/ 2147483647 w 31"/>
                  <a:gd name="T7" fmla="*/ 2147483647 h 28"/>
                  <a:gd name="T8" fmla="*/ 2147483647 w 31"/>
                  <a:gd name="T9" fmla="*/ 2147483647 h 28"/>
                  <a:gd name="T10" fmla="*/ 2147483647 w 31"/>
                  <a:gd name="T11" fmla="*/ 2147483647 h 28"/>
                  <a:gd name="T12" fmla="*/ 2147483647 w 31"/>
                  <a:gd name="T13" fmla="*/ 2147483647 h 28"/>
                  <a:gd name="T14" fmla="*/ 2147483647 w 31"/>
                  <a:gd name="T15" fmla="*/ 2147483647 h 28"/>
                  <a:gd name="T16" fmla="*/ 2147483647 w 31"/>
                  <a:gd name="T17" fmla="*/ 2147483647 h 28"/>
                  <a:gd name="T18" fmla="*/ 2147483647 w 31"/>
                  <a:gd name="T19" fmla="*/ 2147483647 h 28"/>
                  <a:gd name="T20" fmla="*/ 2147483647 w 31"/>
                  <a:gd name="T21" fmla="*/ 2147483647 h 28"/>
                  <a:gd name="T22" fmla="*/ 2147483647 w 31"/>
                  <a:gd name="T23" fmla="*/ 2147483647 h 28"/>
                  <a:gd name="T24" fmla="*/ 2147483647 w 31"/>
                  <a:gd name="T25" fmla="*/ 2147483647 h 28"/>
                  <a:gd name="T26" fmla="*/ 2147483647 w 31"/>
                  <a:gd name="T27" fmla="*/ 2147483647 h 28"/>
                  <a:gd name="T28" fmla="*/ 2147483647 w 31"/>
                  <a:gd name="T29" fmla="*/ 2147483647 h 28"/>
                  <a:gd name="T30" fmla="*/ 2147483647 w 31"/>
                  <a:gd name="T31" fmla="*/ 2147483647 h 28"/>
                  <a:gd name="T32" fmla="*/ 2147483647 w 31"/>
                  <a:gd name="T33" fmla="*/ 2147483647 h 28"/>
                  <a:gd name="T34" fmla="*/ 2147483647 w 31"/>
                  <a:gd name="T35" fmla="*/ 2147483647 h 28"/>
                  <a:gd name="T36" fmla="*/ 2147483647 w 31"/>
                  <a:gd name="T37" fmla="*/ 2147483647 h 28"/>
                  <a:gd name="T38" fmla="*/ 2147483647 w 31"/>
                  <a:gd name="T39" fmla="*/ 2147483647 h 28"/>
                  <a:gd name="T40" fmla="*/ 2147483647 w 31"/>
                  <a:gd name="T41" fmla="*/ 2147483647 h 28"/>
                  <a:gd name="T42" fmla="*/ 2147483647 w 31"/>
                  <a:gd name="T43" fmla="*/ 2147483647 h 28"/>
                  <a:gd name="T44" fmla="*/ 2147483647 w 31"/>
                  <a:gd name="T45" fmla="*/ 2147483647 h 28"/>
                  <a:gd name="T46" fmla="*/ 2147483647 w 31"/>
                  <a:gd name="T47" fmla="*/ 0 h 28"/>
                  <a:gd name="T48" fmla="*/ 2147483647 w 31"/>
                  <a:gd name="T49" fmla="*/ 2147483647 h 28"/>
                  <a:gd name="T50" fmla="*/ 2147483647 w 31"/>
                  <a:gd name="T51" fmla="*/ 2147483647 h 28"/>
                  <a:gd name="T52" fmla="*/ 2147483647 w 31"/>
                  <a:gd name="T53" fmla="*/ 0 h 28"/>
                  <a:gd name="T54" fmla="*/ 2147483647 w 31"/>
                  <a:gd name="T55" fmla="*/ 0 h 28"/>
                  <a:gd name="T56" fmla="*/ 2147483647 w 31"/>
                  <a:gd name="T57" fmla="*/ 2147483647 h 28"/>
                  <a:gd name="T58" fmla="*/ 2147483647 w 31"/>
                  <a:gd name="T59" fmla="*/ 2147483647 h 28"/>
                  <a:gd name="T60" fmla="*/ 0 w 31"/>
                  <a:gd name="T61" fmla="*/ 2147483647 h 28"/>
                  <a:gd name="T62" fmla="*/ 0 w 31"/>
                  <a:gd name="T63" fmla="*/ 2147483647 h 28"/>
                  <a:gd name="T64" fmla="*/ 2147483647 w 31"/>
                  <a:gd name="T65" fmla="*/ 2147483647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1" h="28">
                    <a:moveTo>
                      <a:pt x="1" y="9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7"/>
                      <a:pt x="2" y="17"/>
                    </a:cubicBezTo>
                    <a:cubicBezTo>
                      <a:pt x="2" y="17"/>
                      <a:pt x="2" y="19"/>
                      <a:pt x="2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9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A97B8C98-C31B-604C-A9E1-4CAB263A37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7977" y="2889643"/>
                <a:ext cx="474664" cy="742845"/>
                <a:chOff x="2201" y="1250"/>
                <a:chExt cx="133" cy="193"/>
              </a:xfrm>
              <a:grpFill/>
            </p:grpSpPr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830C40EE-C9FC-6349-B90A-D14F1259D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4" y="1250"/>
                  <a:ext cx="100" cy="193"/>
                </a:xfrm>
                <a:custGeom>
                  <a:avLst/>
                  <a:gdLst>
                    <a:gd name="T0" fmla="*/ 543767 w 24"/>
                    <a:gd name="T1" fmla="*/ 2833725 h 47"/>
                    <a:gd name="T2" fmla="*/ 371667 w 24"/>
                    <a:gd name="T3" fmla="*/ 2675083 h 47"/>
                    <a:gd name="T4" fmla="*/ 915658 w 24"/>
                    <a:gd name="T5" fmla="*/ 2344646 h 47"/>
                    <a:gd name="T6" fmla="*/ 826458 w 24"/>
                    <a:gd name="T7" fmla="*/ 2028208 h 47"/>
                    <a:gd name="T8" fmla="*/ 722154 w 24"/>
                    <a:gd name="T9" fmla="*/ 1773736 h 47"/>
                    <a:gd name="T10" fmla="*/ 282692 w 24"/>
                    <a:gd name="T11" fmla="*/ 1773736 h 47"/>
                    <a:gd name="T12" fmla="*/ 371667 w 24"/>
                    <a:gd name="T13" fmla="*/ 1299416 h 47"/>
                    <a:gd name="T14" fmla="*/ 89200 w 24"/>
                    <a:gd name="T15" fmla="*/ 1457232 h 47"/>
                    <a:gd name="T16" fmla="*/ 0 w 24"/>
                    <a:gd name="T17" fmla="*/ 1044943 h 47"/>
                    <a:gd name="T18" fmla="*/ 0 w 24"/>
                    <a:gd name="T19" fmla="*/ 651445 h 47"/>
                    <a:gd name="T20" fmla="*/ 89200 w 24"/>
                    <a:gd name="T21" fmla="*/ 316438 h 47"/>
                    <a:gd name="T22" fmla="*/ 460867 w 24"/>
                    <a:gd name="T23" fmla="*/ 0 h 47"/>
                    <a:gd name="T24" fmla="*/ 722154 w 24"/>
                    <a:gd name="T25" fmla="*/ 77060 h 47"/>
                    <a:gd name="T26" fmla="*/ 632950 w 24"/>
                    <a:gd name="T27" fmla="*/ 493916 h 47"/>
                    <a:gd name="T28" fmla="*/ 1177883 w 24"/>
                    <a:gd name="T29" fmla="*/ 493916 h 47"/>
                    <a:gd name="T30" fmla="*/ 1004638 w 24"/>
                    <a:gd name="T31" fmla="*/ 887418 h 47"/>
                    <a:gd name="T32" fmla="*/ 826458 w 24"/>
                    <a:gd name="T33" fmla="*/ 1222355 h 47"/>
                    <a:gd name="T34" fmla="*/ 1177883 w 24"/>
                    <a:gd name="T35" fmla="*/ 1376492 h 47"/>
                    <a:gd name="T36" fmla="*/ 1548613 w 24"/>
                    <a:gd name="T37" fmla="*/ 1951148 h 47"/>
                    <a:gd name="T38" fmla="*/ 1721929 w 24"/>
                    <a:gd name="T39" fmla="*/ 2344646 h 47"/>
                    <a:gd name="T40" fmla="*/ 1721929 w 24"/>
                    <a:gd name="T41" fmla="*/ 2579252 h 47"/>
                    <a:gd name="T42" fmla="*/ 2093613 w 24"/>
                    <a:gd name="T43" fmla="*/ 2579252 h 47"/>
                    <a:gd name="T44" fmla="*/ 2004342 w 24"/>
                    <a:gd name="T45" fmla="*/ 3150228 h 47"/>
                    <a:gd name="T46" fmla="*/ 2182796 w 24"/>
                    <a:gd name="T47" fmla="*/ 3227223 h 47"/>
                    <a:gd name="T48" fmla="*/ 1548613 w 24"/>
                    <a:gd name="T49" fmla="*/ 3485436 h 47"/>
                    <a:gd name="T50" fmla="*/ 1004638 w 24"/>
                    <a:gd name="T51" fmla="*/ 3562497 h 47"/>
                    <a:gd name="T52" fmla="*/ 722154 w 24"/>
                    <a:gd name="T53" fmla="*/ 3644078 h 47"/>
                    <a:gd name="T54" fmla="*/ 371667 w 24"/>
                    <a:gd name="T55" fmla="*/ 3644078 h 47"/>
                    <a:gd name="T56" fmla="*/ 89200 w 24"/>
                    <a:gd name="T57" fmla="*/ 3721139 h 47"/>
                    <a:gd name="T58" fmla="*/ 460867 w 24"/>
                    <a:gd name="T59" fmla="*/ 3384752 h 47"/>
                    <a:gd name="T60" fmla="*/ 543767 w 24"/>
                    <a:gd name="T61" fmla="*/ 3073151 h 47"/>
                    <a:gd name="T62" fmla="*/ 282692 w 24"/>
                    <a:gd name="T63" fmla="*/ 2991521 h 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" h="47">
                      <a:moveTo>
                        <a:pt x="3" y="37"/>
                      </a:move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0" y="17"/>
                        <a:pt x="0" y="16"/>
                      </a:cubicBezTo>
                      <a:cubicBezTo>
                        <a:pt x="0" y="15"/>
                        <a:pt x="0" y="13"/>
                        <a:pt x="0" y="1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1" y="44"/>
                        <a:pt x="10" y="43"/>
                        <a:pt x="9" y="43"/>
                      </a:cubicBezTo>
                      <a:cubicBezTo>
                        <a:pt x="9" y="43"/>
                        <a:pt x="8" y="45"/>
                        <a:pt x="8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lnTo>
                        <a:pt x="3" y="3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941CED0F-6A36-DD4B-A7C1-33108BF5D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" y="1331"/>
                  <a:ext cx="34" cy="22"/>
                </a:xfrm>
                <a:custGeom>
                  <a:avLst/>
                  <a:gdLst>
                    <a:gd name="T0" fmla="*/ 24 w 34"/>
                    <a:gd name="T1" fmla="*/ 22 h 22"/>
                    <a:gd name="T2" fmla="*/ 0 w 34"/>
                    <a:gd name="T3" fmla="*/ 18 h 22"/>
                    <a:gd name="T4" fmla="*/ 13 w 34"/>
                    <a:gd name="T5" fmla="*/ 0 h 22"/>
                    <a:gd name="T6" fmla="*/ 27 w 34"/>
                    <a:gd name="T7" fmla="*/ 3 h 22"/>
                    <a:gd name="T8" fmla="*/ 34 w 34"/>
                    <a:gd name="T9" fmla="*/ 15 h 22"/>
                    <a:gd name="T10" fmla="*/ 24 w 34"/>
                    <a:gd name="T11" fmla="*/ 22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4" h="22">
                      <a:moveTo>
                        <a:pt x="24" y="22"/>
                      </a:moveTo>
                      <a:lnTo>
                        <a:pt x="0" y="18"/>
                      </a:lnTo>
                      <a:lnTo>
                        <a:pt x="13" y="0"/>
                      </a:lnTo>
                      <a:lnTo>
                        <a:pt x="27" y="3"/>
                      </a:lnTo>
                      <a:lnTo>
                        <a:pt x="34" y="15"/>
                      </a:lnTo>
                      <a:lnTo>
                        <a:pt x="24" y="22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463332D5-EC21-4D40-87C3-212F27599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7585" y="4602670"/>
                <a:ext cx="138194" cy="89653"/>
              </a:xfrm>
              <a:custGeom>
                <a:avLst/>
                <a:gdLst>
                  <a:gd name="T0" fmla="*/ 0 w 46"/>
                  <a:gd name="T1" fmla="*/ 2147483647 h 28"/>
                  <a:gd name="T2" fmla="*/ 2147483647 w 46"/>
                  <a:gd name="T3" fmla="*/ 2147483647 h 28"/>
                  <a:gd name="T4" fmla="*/ 2147483647 w 46"/>
                  <a:gd name="T5" fmla="*/ 2147483647 h 28"/>
                  <a:gd name="T6" fmla="*/ 2147483647 w 46"/>
                  <a:gd name="T7" fmla="*/ 2147483647 h 28"/>
                  <a:gd name="T8" fmla="*/ 2147483647 w 46"/>
                  <a:gd name="T9" fmla="*/ 2147483647 h 28"/>
                  <a:gd name="T10" fmla="*/ 2147483647 w 46"/>
                  <a:gd name="T11" fmla="*/ 0 h 28"/>
                  <a:gd name="T12" fmla="*/ 2147483647 w 46"/>
                  <a:gd name="T13" fmla="*/ 2147483647 h 28"/>
                  <a:gd name="T14" fmla="*/ 2147483647 w 46"/>
                  <a:gd name="T15" fmla="*/ 2147483647 h 28"/>
                  <a:gd name="T16" fmla="*/ 2147483647 w 46"/>
                  <a:gd name="T17" fmla="*/ 2147483647 h 28"/>
                  <a:gd name="T18" fmla="*/ 2147483647 w 46"/>
                  <a:gd name="T19" fmla="*/ 2147483647 h 28"/>
                  <a:gd name="T20" fmla="*/ 2147483647 w 46"/>
                  <a:gd name="T21" fmla="*/ 2147483647 h 28"/>
                  <a:gd name="T22" fmla="*/ 2147483647 w 46"/>
                  <a:gd name="T23" fmla="*/ 2147483647 h 28"/>
                  <a:gd name="T24" fmla="*/ 2147483647 w 46"/>
                  <a:gd name="T25" fmla="*/ 2147483647 h 28"/>
                  <a:gd name="T26" fmla="*/ 2147483647 w 46"/>
                  <a:gd name="T27" fmla="*/ 2147483647 h 28"/>
                  <a:gd name="T28" fmla="*/ 0 w 46"/>
                  <a:gd name="T29" fmla="*/ 2147483647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28">
                    <a:moveTo>
                      <a:pt x="0" y="15"/>
                    </a:moveTo>
                    <a:lnTo>
                      <a:pt x="3" y="17"/>
                    </a:lnTo>
                    <a:lnTo>
                      <a:pt x="12" y="14"/>
                    </a:lnTo>
                    <a:lnTo>
                      <a:pt x="13" y="8"/>
                    </a:lnTo>
                    <a:lnTo>
                      <a:pt x="27" y="9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33" y="11"/>
                    </a:lnTo>
                    <a:lnTo>
                      <a:pt x="36" y="18"/>
                    </a:lnTo>
                    <a:lnTo>
                      <a:pt x="27" y="21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8" y="26"/>
                    </a:lnTo>
                    <a:lnTo>
                      <a:pt x="2" y="23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EDC5F470-905B-7C4D-9304-2318B1796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8213" y="3104175"/>
                <a:ext cx="93130" cy="195316"/>
              </a:xfrm>
              <a:custGeom>
                <a:avLst/>
                <a:gdLst>
                  <a:gd name="T0" fmla="*/ 1 w 429209"/>
                  <a:gd name="T1" fmla="*/ 16 h 839755"/>
                  <a:gd name="T2" fmla="*/ 1 w 429209"/>
                  <a:gd name="T3" fmla="*/ 11 h 839755"/>
                  <a:gd name="T4" fmla="*/ 0 w 429209"/>
                  <a:gd name="T5" fmla="*/ 11 h 839755"/>
                  <a:gd name="T6" fmla="*/ 2 w 429209"/>
                  <a:gd name="T7" fmla="*/ 3 h 839755"/>
                  <a:gd name="T8" fmla="*/ 5 w 429209"/>
                  <a:gd name="T9" fmla="*/ 3 h 839755"/>
                  <a:gd name="T10" fmla="*/ 8 w 429209"/>
                  <a:gd name="T11" fmla="*/ 0 h 839755"/>
                  <a:gd name="T12" fmla="*/ 8 w 429209"/>
                  <a:gd name="T13" fmla="*/ 5 h 839755"/>
                  <a:gd name="T14" fmla="*/ 8 w 429209"/>
                  <a:gd name="T15" fmla="*/ 8 h 839755"/>
                  <a:gd name="T16" fmla="*/ 4 w 429209"/>
                  <a:gd name="T17" fmla="*/ 13 h 839755"/>
                  <a:gd name="T18" fmla="*/ 4 w 429209"/>
                  <a:gd name="T19" fmla="*/ 17 h 839755"/>
                  <a:gd name="T20" fmla="*/ 2 w 429209"/>
                  <a:gd name="T21" fmla="*/ 16 h 839755"/>
                  <a:gd name="T22" fmla="*/ 1 w 429209"/>
                  <a:gd name="T23" fmla="*/ 16 h 839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9209" h="839755">
                    <a:moveTo>
                      <a:pt x="53214" y="797282"/>
                    </a:moveTo>
                    <a:cubicBezTo>
                      <a:pt x="54137" y="718133"/>
                      <a:pt x="55061" y="638985"/>
                      <a:pt x="55984" y="559836"/>
                    </a:cubicBezTo>
                    <a:lnTo>
                      <a:pt x="0" y="522514"/>
                    </a:lnTo>
                    <a:lnTo>
                      <a:pt x="111968" y="130628"/>
                    </a:lnTo>
                    <a:lnTo>
                      <a:pt x="261258" y="130628"/>
                    </a:lnTo>
                    <a:lnTo>
                      <a:pt x="391886" y="0"/>
                    </a:lnTo>
                    <a:lnTo>
                      <a:pt x="410547" y="261257"/>
                    </a:lnTo>
                    <a:lnTo>
                      <a:pt x="429209" y="410547"/>
                    </a:lnTo>
                    <a:lnTo>
                      <a:pt x="223935" y="634481"/>
                    </a:lnTo>
                    <a:lnTo>
                      <a:pt x="223935" y="839755"/>
                    </a:lnTo>
                    <a:lnTo>
                      <a:pt x="111968" y="783771"/>
                    </a:lnTo>
                    <a:lnTo>
                      <a:pt x="53214" y="797282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131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7EB5DF-FE0D-F449-9213-2E44CD85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Executive Summary </a:t>
            </a:r>
            <a:r>
              <a:rPr lang="en-US" dirty="0">
                <a:solidFill>
                  <a:srgbClr val="154781"/>
                </a:solidFill>
              </a:rPr>
              <a:t>– [Project Name]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42C92-8FE9-114F-850C-8F7A7BA6E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F37704-DBD2-CD48-92D0-4798916BE669}"/>
              </a:ext>
            </a:extLst>
          </p:cNvPr>
          <p:cNvSpPr/>
          <p:nvPr/>
        </p:nvSpPr>
        <p:spPr>
          <a:xfrm>
            <a:off x="537289" y="1957375"/>
            <a:ext cx="3429000" cy="4068267"/>
          </a:xfrm>
          <a:prstGeom prst="rect">
            <a:avLst/>
          </a:prstGeom>
          <a:noFill/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Ins="274320" bIns="0" rtlCol="0" anchor="t"/>
          <a:lstStyle/>
          <a:p>
            <a:pPr marL="285750" indent="-285750">
              <a:buFont typeface="Wingdings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[ADD TEXT HERE];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Location(s) [ADD TEXT HERE];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Latest financials [ADD TEXT HERE];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employees [ADD TEXT HERE];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product/service offering [ADD TEXT HERE];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 [ADD TEXT HERE];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5A4C32-06F9-AC42-BD7A-51D2905E76B9}"/>
              </a:ext>
            </a:extLst>
          </p:cNvPr>
          <p:cNvSpPr/>
          <p:nvPr/>
        </p:nvSpPr>
        <p:spPr>
          <a:xfrm>
            <a:off x="4381500" y="1969567"/>
            <a:ext cx="3429000" cy="4056075"/>
          </a:xfrm>
          <a:prstGeom prst="rect">
            <a:avLst/>
          </a:prstGeom>
          <a:noFill/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Ins="274320" bIns="0" rtlCol="0" anchor="t"/>
          <a:lstStyle/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[EXAMPLE] Targeting an indicative valuation of $[X]m based on analysis of comparable transactions in the sector over the past [X] years and a multiple of [X] times adjusted earnings (EBITDA);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[EXAMPLE] Cost synergy;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[EXAMPE] Cost synergy;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[EXAMPLE] Revenue synergy;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[EXAMPLE] Revenue synergy;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[ADD TEXT HERE];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E7F491-D13A-7B4B-86D2-1348EEF88F22}"/>
              </a:ext>
            </a:extLst>
          </p:cNvPr>
          <p:cNvSpPr/>
          <p:nvPr/>
        </p:nvSpPr>
        <p:spPr>
          <a:xfrm>
            <a:off x="8267017" y="1957375"/>
            <a:ext cx="3429000" cy="4068267"/>
          </a:xfrm>
          <a:prstGeom prst="rect">
            <a:avLst/>
          </a:prstGeom>
          <a:noFill/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Ins="274320" bIns="0" rtlCol="0" anchor="t"/>
          <a:lstStyle/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Project Lead [NAME];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M&amp;A Lead [NAME];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PMI Lead [NAME];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Legal Lead [NAME];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Analysts [NAME/NAME/NAME];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Targeting commencement of due diligence [DATE];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Targeting offer negotiations [DATE];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Targeting close [DATE]; </a:t>
            </a:r>
          </a:p>
          <a:p>
            <a:pPr marL="285750" lvl="0" indent="-285750">
              <a:spcBef>
                <a:spcPct val="20000"/>
              </a:spcBef>
              <a:buFont typeface="Wingdings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Day One PMI [DATE];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45E56-D288-914F-9B08-792BACF288CF}"/>
              </a:ext>
            </a:extLst>
          </p:cNvPr>
          <p:cNvSpPr/>
          <p:nvPr/>
        </p:nvSpPr>
        <p:spPr>
          <a:xfrm>
            <a:off x="537291" y="1371600"/>
            <a:ext cx="3429000" cy="5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Target 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9BF1EE-B07F-9948-ABCB-B603D52C5906}"/>
              </a:ext>
            </a:extLst>
          </p:cNvPr>
          <p:cNvSpPr/>
          <p:nvPr/>
        </p:nvSpPr>
        <p:spPr>
          <a:xfrm>
            <a:off x="4381500" y="1383792"/>
            <a:ext cx="3429000" cy="5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Transaction Highlights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4EB646-1111-7048-8FD3-D282E591C7A6}"/>
              </a:ext>
            </a:extLst>
          </p:cNvPr>
          <p:cNvSpPr/>
          <p:nvPr/>
        </p:nvSpPr>
        <p:spPr>
          <a:xfrm>
            <a:off x="8267019" y="1371600"/>
            <a:ext cx="3429000" cy="5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Team/Timeline/Key Issues</a:t>
            </a:r>
          </a:p>
        </p:txBody>
      </p:sp>
    </p:spTree>
    <p:extLst>
      <p:ext uri="{BB962C8B-B14F-4D97-AF65-F5344CB8AC3E}">
        <p14:creationId xmlns:p14="http://schemas.microsoft.com/office/powerpoint/2010/main" val="260624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738EE6-07F8-794C-9B95-F5C9A37F75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Target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3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88120-03BF-6143-A1A4-52FA743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Target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B2417-53DB-8641-A43C-6F167117A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876DBB-7712-EB49-93E4-0A2EAB4C178B}"/>
              </a:ext>
            </a:extLst>
          </p:cNvPr>
          <p:cNvGrpSpPr/>
          <p:nvPr/>
        </p:nvGrpSpPr>
        <p:grpSpPr>
          <a:xfrm>
            <a:off x="536313" y="1374636"/>
            <a:ext cx="11124856" cy="4599468"/>
            <a:chOff x="407367" y="1409439"/>
            <a:chExt cx="11401128" cy="45994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BC9544-3F0E-3E45-B77F-EB8D2D1EB0F4}"/>
                </a:ext>
              </a:extLst>
            </p:cNvPr>
            <p:cNvSpPr/>
            <p:nvPr/>
          </p:nvSpPr>
          <p:spPr>
            <a:xfrm>
              <a:off x="407368" y="1992338"/>
              <a:ext cx="5616624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Ins="274320" rtlCol="0" anchor="t"/>
            <a:lstStyle/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Market leader in [X];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Highly experienced key management team willing to remain post-transaction;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Strong sales force;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Establised in [X] with average revenue growth of [X]% per annum, resulting in the development of a $[X]m company in[X] years;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Retail operations in [X] countries, covering [X] continents.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B14BC2-6A61-7649-A26D-DDB5900BDF96}"/>
                </a:ext>
              </a:extLst>
            </p:cNvPr>
            <p:cNvSpPr/>
            <p:nvPr/>
          </p:nvSpPr>
          <p:spPr>
            <a:xfrm>
              <a:off x="407367" y="4362987"/>
              <a:ext cx="5616624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Ins="274320" rtlCol="0" anchor="t"/>
            <a:lstStyle/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[X]% of revenue is generated from [X];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4 countries currently account for 100% of sales;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16B5F6-DEF6-284A-A9B1-CD4E393E3A9D}"/>
                </a:ext>
              </a:extLst>
            </p:cNvPr>
            <p:cNvSpPr/>
            <p:nvPr/>
          </p:nvSpPr>
          <p:spPr>
            <a:xfrm>
              <a:off x="6191871" y="1992338"/>
              <a:ext cx="5616624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Ins="274320" rtlCol="0" anchor="t"/>
            <a:lstStyle/>
            <a:p>
              <a:pPr lvl="0"/>
              <a:r>
                <a:rPr lang="en-US" sz="1600" b="1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EXAMPLES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[ADD TEXT HERE];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C9E510-1C72-FE46-AA76-A52A4F8E38FD}"/>
                </a:ext>
              </a:extLst>
            </p:cNvPr>
            <p:cNvSpPr/>
            <p:nvPr/>
          </p:nvSpPr>
          <p:spPr>
            <a:xfrm>
              <a:off x="6191871" y="4362987"/>
              <a:ext cx="5616624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Ins="274320" rtlCol="0" anchor="t"/>
            <a:lstStyle/>
            <a:p>
              <a:pPr marL="285750" lvl="0" indent="-285750">
                <a:buFont typeface="Wingdings" charset="2"/>
                <a:buChar char="§"/>
              </a:pPr>
              <a:r>
                <a:rPr lang="en-US" sz="1000" noProof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000" noProof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000" noProof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000" noProof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000" noProof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000" noProof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</a:rPr>
                <a:t>[ADD TEXT HERE]; 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78B399-7D8B-7C44-AEFB-2F3EC3D44632}"/>
                </a:ext>
              </a:extLst>
            </p:cNvPr>
            <p:cNvSpPr/>
            <p:nvPr/>
          </p:nvSpPr>
          <p:spPr>
            <a:xfrm>
              <a:off x="407368" y="1409439"/>
              <a:ext cx="5616623" cy="585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Overview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B627C6-2336-8C4B-9F29-52C4C6D0EC43}"/>
                </a:ext>
              </a:extLst>
            </p:cNvPr>
            <p:cNvSpPr/>
            <p:nvPr/>
          </p:nvSpPr>
          <p:spPr>
            <a:xfrm>
              <a:off x="407368" y="3780667"/>
              <a:ext cx="5616623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Revenue Mix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B07329-180F-8849-8FBD-9B3025866F6B}"/>
                </a:ext>
              </a:extLst>
            </p:cNvPr>
            <p:cNvSpPr/>
            <p:nvPr/>
          </p:nvSpPr>
          <p:spPr>
            <a:xfrm>
              <a:off x="6191871" y="1409439"/>
              <a:ext cx="5616623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Customers &amp; Sales Channels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BDF674-91E0-364D-83E5-43D385CF753C}"/>
                </a:ext>
              </a:extLst>
            </p:cNvPr>
            <p:cNvSpPr/>
            <p:nvPr/>
          </p:nvSpPr>
          <p:spPr>
            <a:xfrm>
              <a:off x="6191871" y="3780667"/>
              <a:ext cx="5616623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Competitors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67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88120-03BF-6143-A1A4-52FA743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Summary of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B2417-53DB-8641-A43C-6F167117A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876DBB-7712-EB49-93E4-0A2EAB4C178B}"/>
              </a:ext>
            </a:extLst>
          </p:cNvPr>
          <p:cNvGrpSpPr/>
          <p:nvPr/>
        </p:nvGrpSpPr>
        <p:grpSpPr>
          <a:xfrm>
            <a:off x="536312" y="1374636"/>
            <a:ext cx="11124857" cy="4602305"/>
            <a:chOff x="407366" y="1409439"/>
            <a:chExt cx="11401129" cy="46023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BC9544-3F0E-3E45-B77F-EB8D2D1EB0F4}"/>
                </a:ext>
              </a:extLst>
            </p:cNvPr>
            <p:cNvSpPr/>
            <p:nvPr/>
          </p:nvSpPr>
          <p:spPr>
            <a:xfrm>
              <a:off x="407368" y="1994667"/>
              <a:ext cx="5616624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Ins="274320" bIns="0" rtlCol="0" anchor="t"/>
            <a:lstStyle/>
            <a:p>
              <a:pPr lvl="0"/>
              <a:r>
                <a:rPr lang="en-US" sz="1600" b="1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EXAMPLES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B14BC2-6A61-7649-A26D-DDB5900BDF96}"/>
                </a:ext>
              </a:extLst>
            </p:cNvPr>
            <p:cNvSpPr/>
            <p:nvPr/>
          </p:nvSpPr>
          <p:spPr>
            <a:xfrm>
              <a:off x="407366" y="4365824"/>
              <a:ext cx="11401127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Ins="274320" bIns="0" rtlCol="0" anchor="t"/>
            <a:lstStyle/>
            <a:p>
              <a:pPr lvl="0"/>
              <a:r>
                <a:rPr lang="en-US" sz="1600" b="1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EXAMPLES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16B5F6-DEF6-284A-A9B1-CD4E393E3A9D}"/>
                </a:ext>
              </a:extLst>
            </p:cNvPr>
            <p:cNvSpPr/>
            <p:nvPr/>
          </p:nvSpPr>
          <p:spPr>
            <a:xfrm>
              <a:off x="6191871" y="2002162"/>
              <a:ext cx="5616624" cy="1645920"/>
            </a:xfrm>
            <a:prstGeom prst="rect">
              <a:avLst/>
            </a:prstGeom>
            <a:noFill/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Ins="274320" bIns="0" rtlCol="0" anchor="t"/>
            <a:lstStyle/>
            <a:p>
              <a:pPr lvl="0"/>
              <a:r>
                <a:rPr lang="en-US" sz="1600" b="1" noProof="1">
                  <a:solidFill>
                    <a:schemeClr val="tx2"/>
                  </a:solidFill>
                  <a:latin typeface="Calibri" pitchFamily="34" charset="0"/>
                  <a:cs typeface="Arial" charset="0"/>
                </a:rPr>
                <a:t>EXAMPLES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 </a:t>
              </a:r>
            </a:p>
            <a:p>
              <a:pPr marL="285750" lvl="0" indent="-285750">
                <a:buFont typeface="Wingdings" charset="2"/>
                <a:buChar char="§"/>
              </a:pPr>
              <a:r>
                <a:rPr lang="en-US" sz="1200" noProof="1">
                  <a:solidFill>
                    <a:schemeClr val="tx2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[ADD TEXT HERE];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78B399-7D8B-7C44-AEFB-2F3EC3D44632}"/>
                </a:ext>
              </a:extLst>
            </p:cNvPr>
            <p:cNvSpPr/>
            <p:nvPr/>
          </p:nvSpPr>
          <p:spPr>
            <a:xfrm>
              <a:off x="407368" y="1409439"/>
              <a:ext cx="5616623" cy="585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Facilities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B627C6-2336-8C4B-9F29-52C4C6D0EC43}"/>
                </a:ext>
              </a:extLst>
            </p:cNvPr>
            <p:cNvSpPr/>
            <p:nvPr/>
          </p:nvSpPr>
          <p:spPr>
            <a:xfrm>
              <a:off x="407368" y="3780667"/>
              <a:ext cx="11401126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Product Lines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B07329-180F-8849-8FBD-9B3025866F6B}"/>
                </a:ext>
              </a:extLst>
            </p:cNvPr>
            <p:cNvSpPr/>
            <p:nvPr/>
          </p:nvSpPr>
          <p:spPr>
            <a:xfrm>
              <a:off x="6191871" y="1409439"/>
              <a:ext cx="5616623" cy="5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D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2"/>
                  </a:solidFill>
                  <a:latin typeface="Georgia" panose="02040502050405020303" pitchFamily="18" charset="0"/>
                  <a:ea typeface="Roboto" panose="02000000000000000000" pitchFamily="2" charset="0"/>
                </a:rPr>
                <a:t>Manufacturing Capabilities</a:t>
              </a: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F1DA213-470A-4C42-AAC8-AD71E607E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60368"/>
              </p:ext>
            </p:extLst>
          </p:nvPr>
        </p:nvGraphicFramePr>
        <p:xfrm>
          <a:off x="6856136" y="4116909"/>
          <a:ext cx="4129542" cy="202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71E1CB1-CDC1-D241-9F43-E29EED4BB757}"/>
              </a:ext>
            </a:extLst>
          </p:cNvPr>
          <p:cNvSpPr txBox="1"/>
          <p:nvPr/>
        </p:nvSpPr>
        <p:spPr>
          <a:xfrm>
            <a:off x="247338" y="4077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9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8D48DB-7EED-9F41-8A89-263D8FD2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Ownership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8A42E-C521-5349-9748-20FC36500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011278C-26F5-164D-BCFC-327836268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092786"/>
              </p:ext>
            </p:extLst>
          </p:nvPr>
        </p:nvGraphicFramePr>
        <p:xfrm>
          <a:off x="536313" y="1214387"/>
          <a:ext cx="53403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99327FB-CB6E-FD49-93D8-1D94E91F3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842450"/>
              </p:ext>
            </p:extLst>
          </p:nvPr>
        </p:nvGraphicFramePr>
        <p:xfrm>
          <a:off x="6320816" y="983191"/>
          <a:ext cx="53403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E674162-9066-494A-80E1-94DB0559AFBB}"/>
              </a:ext>
            </a:extLst>
          </p:cNvPr>
          <p:cNvSpPr/>
          <p:nvPr/>
        </p:nvSpPr>
        <p:spPr>
          <a:xfrm>
            <a:off x="536314" y="1374636"/>
            <a:ext cx="5340353" cy="585216"/>
          </a:xfrm>
          <a:prstGeom prst="rect">
            <a:avLst/>
          </a:prstGeom>
          <a:noFill/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Current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8CC39-D021-A549-BB6F-2E6D53F5071C}"/>
              </a:ext>
            </a:extLst>
          </p:cNvPr>
          <p:cNvSpPr/>
          <p:nvPr/>
        </p:nvSpPr>
        <p:spPr>
          <a:xfrm>
            <a:off x="6320817" y="1374636"/>
            <a:ext cx="5340353" cy="585775"/>
          </a:xfrm>
          <a:prstGeom prst="rect">
            <a:avLst/>
          </a:prstGeom>
          <a:noFill/>
          <a:ln w="28575">
            <a:solidFill>
              <a:srgbClr val="03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Proposed (Post-Transaction)</a:t>
            </a:r>
          </a:p>
        </p:txBody>
      </p:sp>
    </p:spTree>
    <p:extLst>
      <p:ext uri="{BB962C8B-B14F-4D97-AF65-F5344CB8AC3E}">
        <p14:creationId xmlns:p14="http://schemas.microsoft.com/office/powerpoint/2010/main" val="202639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A9099-DFF2-2141-889A-68ACC102A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15AA03-3340-324F-B4C6-0D4AFC338224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3CC65A-0B55-B34C-A59C-F3557C315349}"/>
              </a:ext>
            </a:extLst>
          </p:cNvPr>
          <p:cNvGrpSpPr/>
          <p:nvPr/>
        </p:nvGrpSpPr>
        <p:grpSpPr>
          <a:xfrm>
            <a:off x="767712" y="1084595"/>
            <a:ext cx="7930365" cy="4718123"/>
            <a:chOff x="265683" y="811471"/>
            <a:chExt cx="10491810" cy="5591873"/>
          </a:xfrm>
          <a:solidFill>
            <a:schemeClr val="bg1">
              <a:lumMod val="75000"/>
            </a:schemeClr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EF155BB-7CA0-584F-9B4D-BB671C8CEFE6}"/>
                </a:ext>
              </a:extLst>
            </p:cNvPr>
            <p:cNvSpPr>
              <a:spLocks/>
            </p:cNvSpPr>
            <p:nvPr/>
          </p:nvSpPr>
          <p:spPr bwMode="auto">
            <a:xfrm rot="730076">
              <a:off x="5065634" y="3000832"/>
              <a:ext cx="431691" cy="337408"/>
            </a:xfrm>
            <a:custGeom>
              <a:avLst/>
              <a:gdLst>
                <a:gd name="T0" fmla="*/ 2147483647 w 10000"/>
                <a:gd name="T1" fmla="*/ 2147483647 h 10009"/>
                <a:gd name="T2" fmla="*/ 2147483647 w 10000"/>
                <a:gd name="T3" fmla="*/ 2147483647 h 10009"/>
                <a:gd name="T4" fmla="*/ 2147483647 w 10000"/>
                <a:gd name="T5" fmla="*/ 2147483647 h 10009"/>
                <a:gd name="T6" fmla="*/ 2147483647 w 10000"/>
                <a:gd name="T7" fmla="*/ 2147483647 h 10009"/>
                <a:gd name="T8" fmla="*/ 2147483647 w 10000"/>
                <a:gd name="T9" fmla="*/ 2147483647 h 10009"/>
                <a:gd name="T10" fmla="*/ 2147483647 w 10000"/>
                <a:gd name="T11" fmla="*/ 2147483647 h 10009"/>
                <a:gd name="T12" fmla="*/ 2147483647 w 10000"/>
                <a:gd name="T13" fmla="*/ 161364554 h 10009"/>
                <a:gd name="T14" fmla="*/ 2147483647 w 10000"/>
                <a:gd name="T15" fmla="*/ 2147483647 h 10009"/>
                <a:gd name="T16" fmla="*/ 2147483647 w 10000"/>
                <a:gd name="T17" fmla="*/ 161364554 h 10009"/>
                <a:gd name="T18" fmla="*/ 2147483647 w 10000"/>
                <a:gd name="T19" fmla="*/ 2147483647 h 10009"/>
                <a:gd name="T20" fmla="*/ 0 w 10000"/>
                <a:gd name="T21" fmla="*/ 2147483647 h 10009"/>
                <a:gd name="T22" fmla="*/ 2147483647 w 10000"/>
                <a:gd name="T23" fmla="*/ 2147483647 h 10009"/>
                <a:gd name="T24" fmla="*/ 2147483647 w 10000"/>
                <a:gd name="T25" fmla="*/ 2147483647 h 10009"/>
                <a:gd name="T26" fmla="*/ 2147483647 w 10000"/>
                <a:gd name="T27" fmla="*/ 2147483647 h 10009"/>
                <a:gd name="T28" fmla="*/ 2147483647 w 10000"/>
                <a:gd name="T29" fmla="*/ 2147483647 h 10009"/>
                <a:gd name="T30" fmla="*/ 2147483647 w 10000"/>
                <a:gd name="T31" fmla="*/ 2147483647 h 10009"/>
                <a:gd name="T32" fmla="*/ 2147483647 w 10000"/>
                <a:gd name="T33" fmla="*/ 2147483647 h 10009"/>
                <a:gd name="T34" fmla="*/ 2147483647 w 10000"/>
                <a:gd name="T35" fmla="*/ 2147483647 h 10009"/>
                <a:gd name="T36" fmla="*/ 2147483647 w 10000"/>
                <a:gd name="T37" fmla="*/ 2147483647 h 10009"/>
                <a:gd name="T38" fmla="*/ 2147483647 w 10000"/>
                <a:gd name="T39" fmla="*/ 2147483647 h 10009"/>
                <a:gd name="T40" fmla="*/ 2147483647 w 10000"/>
                <a:gd name="T41" fmla="*/ 2147483647 h 10009"/>
                <a:gd name="T42" fmla="*/ 2147483647 w 10000"/>
                <a:gd name="T43" fmla="*/ 2147483647 h 10009"/>
                <a:gd name="T44" fmla="*/ 2147483647 w 10000"/>
                <a:gd name="T45" fmla="*/ 2147483647 h 10009"/>
                <a:gd name="T46" fmla="*/ 2147483647 w 10000"/>
                <a:gd name="T47" fmla="*/ 2147483647 h 10009"/>
                <a:gd name="T48" fmla="*/ 2147483647 w 10000"/>
                <a:gd name="T49" fmla="*/ 2147483647 h 10009"/>
                <a:gd name="T50" fmla="*/ 2147483647 w 10000"/>
                <a:gd name="T51" fmla="*/ 2147483647 h 10009"/>
                <a:gd name="T52" fmla="*/ 2147483647 w 10000"/>
                <a:gd name="T53" fmla="*/ 2147483647 h 10009"/>
                <a:gd name="T54" fmla="*/ 2147483647 w 10000"/>
                <a:gd name="T55" fmla="*/ 2147483647 h 10009"/>
                <a:gd name="T56" fmla="*/ 2147483647 w 10000"/>
                <a:gd name="T57" fmla="*/ 2147483647 h 10009"/>
                <a:gd name="T58" fmla="*/ 2147483647 w 10000"/>
                <a:gd name="T59" fmla="*/ 2147483647 h 10009"/>
                <a:gd name="T60" fmla="*/ 2147483647 w 10000"/>
                <a:gd name="T61" fmla="*/ 2147483647 h 10009"/>
                <a:gd name="T62" fmla="*/ 2147483647 w 10000"/>
                <a:gd name="T63" fmla="*/ 2147483647 h 10009"/>
                <a:gd name="T64" fmla="*/ 2147483647 w 10000"/>
                <a:gd name="T65" fmla="*/ 2147483647 h 10009"/>
                <a:gd name="T66" fmla="*/ 2147483647 w 10000"/>
                <a:gd name="T67" fmla="*/ 2147483647 h 10009"/>
                <a:gd name="T68" fmla="*/ 2147483647 w 10000"/>
                <a:gd name="T69" fmla="*/ 2147483647 h 10009"/>
                <a:gd name="T70" fmla="*/ 2147483647 w 10000"/>
                <a:gd name="T71" fmla="*/ 2147483647 h 10009"/>
                <a:gd name="T72" fmla="*/ 2147483647 w 10000"/>
                <a:gd name="T73" fmla="*/ 2147483647 h 10009"/>
                <a:gd name="T74" fmla="*/ 2147483647 w 10000"/>
                <a:gd name="T75" fmla="*/ 2147483647 h 10009"/>
                <a:gd name="T76" fmla="*/ 2147483647 w 10000"/>
                <a:gd name="T77" fmla="*/ 2147483647 h 10009"/>
                <a:gd name="T78" fmla="*/ 2147483647 w 10000"/>
                <a:gd name="T79" fmla="*/ 2147483647 h 10009"/>
                <a:gd name="T80" fmla="*/ 2147483647 w 10000"/>
                <a:gd name="T81" fmla="*/ 2147483647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825E133-5337-8A4F-94C4-DAE6570E3C35}"/>
                </a:ext>
              </a:extLst>
            </p:cNvPr>
            <p:cNvSpPr>
              <a:spLocks/>
            </p:cNvSpPr>
            <p:nvPr/>
          </p:nvSpPr>
          <p:spPr bwMode="auto">
            <a:xfrm rot="926903">
              <a:off x="5077044" y="3023579"/>
              <a:ext cx="108398" cy="236943"/>
            </a:xfrm>
            <a:custGeom>
              <a:avLst/>
              <a:gdLst>
                <a:gd name="T0" fmla="*/ 426029799 w 10000"/>
                <a:gd name="T1" fmla="*/ 2147483647 h 10437"/>
                <a:gd name="T2" fmla="*/ 426029799 w 10000"/>
                <a:gd name="T3" fmla="*/ 2147483647 h 10437"/>
                <a:gd name="T4" fmla="*/ 441127138 w 10000"/>
                <a:gd name="T5" fmla="*/ 2147483647 h 10437"/>
                <a:gd name="T6" fmla="*/ 486896829 w 10000"/>
                <a:gd name="T7" fmla="*/ 2147483647 h 10437"/>
                <a:gd name="T8" fmla="*/ 486896829 w 10000"/>
                <a:gd name="T9" fmla="*/ 2147483647 h 10437"/>
                <a:gd name="T10" fmla="*/ 505393367 w 10000"/>
                <a:gd name="T11" fmla="*/ 2147483647 h 10437"/>
                <a:gd name="T12" fmla="*/ 547757218 w 10000"/>
                <a:gd name="T13" fmla="*/ 2147483647 h 10437"/>
                <a:gd name="T14" fmla="*/ 556948788 w 10000"/>
                <a:gd name="T15" fmla="*/ 2147483647 h 10437"/>
                <a:gd name="T16" fmla="*/ 608617535 w 10000"/>
                <a:gd name="T17" fmla="*/ 2147483647 h 10437"/>
                <a:gd name="T18" fmla="*/ 547757218 w 10000"/>
                <a:gd name="T19" fmla="*/ 2147483647 h 10437"/>
                <a:gd name="T20" fmla="*/ 486896829 w 10000"/>
                <a:gd name="T21" fmla="*/ 1175804211 h 10437"/>
                <a:gd name="T22" fmla="*/ 304309174 w 10000"/>
                <a:gd name="T23" fmla="*/ 0 h 10437"/>
                <a:gd name="T24" fmla="*/ 182587736 w 10000"/>
                <a:gd name="T25" fmla="*/ 1175804211 h 10437"/>
                <a:gd name="T26" fmla="*/ 121720705 w 10000"/>
                <a:gd name="T27" fmla="*/ 2147483647 h 10437"/>
                <a:gd name="T28" fmla="*/ 75167108 w 10000"/>
                <a:gd name="T29" fmla="*/ 2147483647 h 10437"/>
                <a:gd name="T30" fmla="*/ 121720705 w 10000"/>
                <a:gd name="T31" fmla="*/ 2147483647 h 10437"/>
                <a:gd name="T32" fmla="*/ 121720705 w 10000"/>
                <a:gd name="T33" fmla="*/ 2147483647 h 10437"/>
                <a:gd name="T34" fmla="*/ 13937767 w 10000"/>
                <a:gd name="T35" fmla="*/ 2147483647 h 10437"/>
                <a:gd name="T36" fmla="*/ 0 w 10000"/>
                <a:gd name="T37" fmla="*/ 2147483647 h 10437"/>
                <a:gd name="T38" fmla="*/ 39560971 w 10000"/>
                <a:gd name="T39" fmla="*/ 2147483647 h 10437"/>
                <a:gd name="T40" fmla="*/ 121720705 w 10000"/>
                <a:gd name="T41" fmla="*/ 2147483647 h 10437"/>
                <a:gd name="T42" fmla="*/ 68959129 w 10000"/>
                <a:gd name="T43" fmla="*/ 2147483647 h 10437"/>
                <a:gd name="T44" fmla="*/ 394566826 w 10000"/>
                <a:gd name="T45" fmla="*/ 2147483647 h 10437"/>
                <a:gd name="T46" fmla="*/ 436863210 w 10000"/>
                <a:gd name="T47" fmla="*/ 2147483647 h 10437"/>
                <a:gd name="T48" fmla="*/ 426029799 w 10000"/>
                <a:gd name="T49" fmla="*/ 2147483647 h 10437"/>
                <a:gd name="T50" fmla="*/ 426029799 w 10000"/>
                <a:gd name="T51" fmla="*/ 2147483647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E7F733C-C17F-E843-8239-E662602ED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2220" y="2873830"/>
              <a:ext cx="228207" cy="100465"/>
            </a:xfrm>
            <a:custGeom>
              <a:avLst/>
              <a:gdLst>
                <a:gd name="T0" fmla="*/ 2147483647 w 10000"/>
                <a:gd name="T1" fmla="*/ 230353942 h 10000"/>
                <a:gd name="T2" fmla="*/ 2147483647 w 10000"/>
                <a:gd name="T3" fmla="*/ 153542679 h 10000"/>
                <a:gd name="T4" fmla="*/ 2147483647 w 10000"/>
                <a:gd name="T5" fmla="*/ 153542679 h 10000"/>
                <a:gd name="T6" fmla="*/ 2147483647 w 10000"/>
                <a:gd name="T7" fmla="*/ 76771339 h 10000"/>
                <a:gd name="T8" fmla="*/ 2147483647 w 10000"/>
                <a:gd name="T9" fmla="*/ 38383015 h 10000"/>
                <a:gd name="T10" fmla="*/ 2147483647 w 10000"/>
                <a:gd name="T11" fmla="*/ 38383015 h 10000"/>
                <a:gd name="T12" fmla="*/ 2147483647 w 10000"/>
                <a:gd name="T13" fmla="*/ 0 h 10000"/>
                <a:gd name="T14" fmla="*/ 2147483647 w 10000"/>
                <a:gd name="T15" fmla="*/ 38383015 h 10000"/>
                <a:gd name="T16" fmla="*/ 2147483647 w 10000"/>
                <a:gd name="T17" fmla="*/ 38383015 h 10000"/>
                <a:gd name="T18" fmla="*/ 2147483647 w 10000"/>
                <a:gd name="T19" fmla="*/ 76771339 h 10000"/>
                <a:gd name="T20" fmla="*/ 2147483647 w 10000"/>
                <a:gd name="T21" fmla="*/ 115154355 h 10000"/>
                <a:gd name="T22" fmla="*/ 2147483647 w 10000"/>
                <a:gd name="T23" fmla="*/ 191925686 h 10000"/>
                <a:gd name="T24" fmla="*/ 2147483647 w 10000"/>
                <a:gd name="T25" fmla="*/ 230353942 h 10000"/>
                <a:gd name="T26" fmla="*/ 2147483647 w 10000"/>
                <a:gd name="T27" fmla="*/ 230353942 h 10000"/>
                <a:gd name="T28" fmla="*/ 2147483647 w 10000"/>
                <a:gd name="T29" fmla="*/ 268737521 h 10000"/>
                <a:gd name="T30" fmla="*/ 2147483647 w 10000"/>
                <a:gd name="T31" fmla="*/ 268737521 h 10000"/>
                <a:gd name="T32" fmla="*/ 1048843394 w 10000"/>
                <a:gd name="T33" fmla="*/ 268737521 h 10000"/>
                <a:gd name="T34" fmla="*/ 0 w 10000"/>
                <a:gd name="T35" fmla="*/ 268737521 h 10000"/>
                <a:gd name="T36" fmla="*/ 1048843394 w 10000"/>
                <a:gd name="T37" fmla="*/ 307125281 h 10000"/>
                <a:gd name="T38" fmla="*/ 2147483647 w 10000"/>
                <a:gd name="T39" fmla="*/ 383896612 h 10000"/>
                <a:gd name="T40" fmla="*/ 2147483647 w 10000"/>
                <a:gd name="T41" fmla="*/ 422280200 h 10000"/>
                <a:gd name="T42" fmla="*/ 2147483647 w 10000"/>
                <a:gd name="T43" fmla="*/ 383896612 h 10000"/>
                <a:gd name="T44" fmla="*/ 2147483647 w 10000"/>
                <a:gd name="T45" fmla="*/ 383896612 h 10000"/>
                <a:gd name="T46" fmla="*/ 2147483647 w 10000"/>
                <a:gd name="T47" fmla="*/ 422280200 h 10000"/>
                <a:gd name="T48" fmla="*/ 2147483647 w 10000"/>
                <a:gd name="T49" fmla="*/ 422280200 h 10000"/>
                <a:gd name="T50" fmla="*/ 2147483647 w 10000"/>
                <a:gd name="T51" fmla="*/ 422280200 h 10000"/>
                <a:gd name="T52" fmla="*/ 2147483647 w 10000"/>
                <a:gd name="T53" fmla="*/ 345508860 h 10000"/>
                <a:gd name="T54" fmla="*/ 2147483647 w 10000"/>
                <a:gd name="T55" fmla="*/ 345508860 h 10000"/>
                <a:gd name="T56" fmla="*/ 2147483647 w 10000"/>
                <a:gd name="T57" fmla="*/ 230353942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9056250-8BB1-F049-B14E-9808C00FB586}"/>
                </a:ext>
              </a:extLst>
            </p:cNvPr>
            <p:cNvSpPr>
              <a:spLocks/>
            </p:cNvSpPr>
            <p:nvPr/>
          </p:nvSpPr>
          <p:spPr bwMode="auto">
            <a:xfrm rot="471028">
              <a:off x="5320465" y="2748723"/>
              <a:ext cx="365131" cy="350677"/>
            </a:xfrm>
            <a:custGeom>
              <a:avLst/>
              <a:gdLst>
                <a:gd name="T0" fmla="*/ 2147483647 w 10043"/>
                <a:gd name="T1" fmla="*/ 2147483647 h 10000"/>
                <a:gd name="T2" fmla="*/ 2147483647 w 10043"/>
                <a:gd name="T3" fmla="*/ 2147483647 h 10000"/>
                <a:gd name="T4" fmla="*/ 2147483647 w 10043"/>
                <a:gd name="T5" fmla="*/ 2147483647 h 10000"/>
                <a:gd name="T6" fmla="*/ 2147483647 w 10043"/>
                <a:gd name="T7" fmla="*/ 2147483647 h 10000"/>
                <a:gd name="T8" fmla="*/ 2147483647 w 10043"/>
                <a:gd name="T9" fmla="*/ 2147483647 h 10000"/>
                <a:gd name="T10" fmla="*/ 2147483647 w 10043"/>
                <a:gd name="T11" fmla="*/ 2147483647 h 10000"/>
                <a:gd name="T12" fmla="*/ 2147483647 w 10043"/>
                <a:gd name="T13" fmla="*/ 2147483647 h 10000"/>
                <a:gd name="T14" fmla="*/ 2147483647 w 10043"/>
                <a:gd name="T15" fmla="*/ 2147483647 h 10000"/>
                <a:gd name="T16" fmla="*/ 2147483647 w 10043"/>
                <a:gd name="T17" fmla="*/ 2147483647 h 10000"/>
                <a:gd name="T18" fmla="*/ 2147483647 w 10043"/>
                <a:gd name="T19" fmla="*/ 2147483647 h 10000"/>
                <a:gd name="T20" fmla="*/ 2147483647 w 10043"/>
                <a:gd name="T21" fmla="*/ 2147483647 h 10000"/>
                <a:gd name="T22" fmla="*/ 2147483647 w 10043"/>
                <a:gd name="T23" fmla="*/ 2147483647 h 10000"/>
                <a:gd name="T24" fmla="*/ 2147483647 w 10043"/>
                <a:gd name="T25" fmla="*/ 2147483647 h 10000"/>
                <a:gd name="T26" fmla="*/ 2147483647 w 10043"/>
                <a:gd name="T27" fmla="*/ 2147483647 h 10000"/>
                <a:gd name="T28" fmla="*/ 2147483647 w 10043"/>
                <a:gd name="T29" fmla="*/ 2147483647 h 10000"/>
                <a:gd name="T30" fmla="*/ 2147483647 w 10043"/>
                <a:gd name="T31" fmla="*/ 2147483647 h 10000"/>
                <a:gd name="T32" fmla="*/ 2147483647 w 10043"/>
                <a:gd name="T33" fmla="*/ 2147483647 h 10000"/>
                <a:gd name="T34" fmla="*/ 2147483647 w 10043"/>
                <a:gd name="T35" fmla="*/ 2147483647 h 10000"/>
                <a:gd name="T36" fmla="*/ 2147483647 w 10043"/>
                <a:gd name="T37" fmla="*/ 2147483647 h 10000"/>
                <a:gd name="T38" fmla="*/ 2147483647 w 10043"/>
                <a:gd name="T39" fmla="*/ 2147483647 h 10000"/>
                <a:gd name="T40" fmla="*/ 2147483647 w 10043"/>
                <a:gd name="T41" fmla="*/ 0 h 10000"/>
                <a:gd name="T42" fmla="*/ 2147483647 w 10043"/>
                <a:gd name="T43" fmla="*/ 2147483647 h 10000"/>
                <a:gd name="T44" fmla="*/ 2147483647 w 10043"/>
                <a:gd name="T45" fmla="*/ 2147483647 h 10000"/>
                <a:gd name="T46" fmla="*/ 2147483647 w 10043"/>
                <a:gd name="T47" fmla="*/ 2147483647 h 10000"/>
                <a:gd name="T48" fmla="*/ 2147483647 w 10043"/>
                <a:gd name="T49" fmla="*/ 2147483647 h 10000"/>
                <a:gd name="T50" fmla="*/ 2147483647 w 10043"/>
                <a:gd name="T51" fmla="*/ 2147483647 h 10000"/>
                <a:gd name="T52" fmla="*/ 2147483647 w 10043"/>
                <a:gd name="T53" fmla="*/ 2147483647 h 10000"/>
                <a:gd name="T54" fmla="*/ 2147483647 w 10043"/>
                <a:gd name="T55" fmla="*/ 2147483647 h 10000"/>
                <a:gd name="T56" fmla="*/ 2147483647 w 10043"/>
                <a:gd name="T57" fmla="*/ 2147483647 h 10000"/>
                <a:gd name="T58" fmla="*/ 2147483647 w 10043"/>
                <a:gd name="T59" fmla="*/ 2147483647 h 10000"/>
                <a:gd name="T60" fmla="*/ 2147483647 w 10043"/>
                <a:gd name="T61" fmla="*/ 2147483647 h 10000"/>
                <a:gd name="T62" fmla="*/ 2147483647 w 10043"/>
                <a:gd name="T63" fmla="*/ 2147483647 h 10000"/>
                <a:gd name="T64" fmla="*/ 2147483647 w 10043"/>
                <a:gd name="T65" fmla="*/ 2147483647 h 10000"/>
                <a:gd name="T66" fmla="*/ 852645632 w 10043"/>
                <a:gd name="T67" fmla="*/ 2147483647 h 10000"/>
                <a:gd name="T68" fmla="*/ 2147483647 w 10043"/>
                <a:gd name="T69" fmla="*/ 2147483647 h 10000"/>
                <a:gd name="T70" fmla="*/ 2147483647 w 10043"/>
                <a:gd name="T71" fmla="*/ 2147483647 h 10000"/>
                <a:gd name="T72" fmla="*/ 2147483647 w 10043"/>
                <a:gd name="T73" fmla="*/ 2147483647 h 10000"/>
                <a:gd name="T74" fmla="*/ 2147483647 w 10043"/>
                <a:gd name="T75" fmla="*/ 2147483647 h 10000"/>
                <a:gd name="T76" fmla="*/ 2147483647 w 10043"/>
                <a:gd name="T77" fmla="*/ 2147483647 h 10000"/>
                <a:gd name="T78" fmla="*/ 2147483647 w 10043"/>
                <a:gd name="T79" fmla="*/ 2147483647 h 10000"/>
                <a:gd name="T80" fmla="*/ 2147483647 w 10043"/>
                <a:gd name="T81" fmla="*/ 2147483647 h 10000"/>
                <a:gd name="T82" fmla="*/ 2147483647 w 10043"/>
                <a:gd name="T83" fmla="*/ 2147483647 h 10000"/>
                <a:gd name="T84" fmla="*/ 2147483647 w 10043"/>
                <a:gd name="T85" fmla="*/ 2147483647 h 10000"/>
                <a:gd name="T86" fmla="*/ 2147483647 w 10043"/>
                <a:gd name="T87" fmla="*/ 2147483647 h 10000"/>
                <a:gd name="T88" fmla="*/ 2147483647 w 10043"/>
                <a:gd name="T89" fmla="*/ 2147483647 h 10000"/>
                <a:gd name="T90" fmla="*/ 2147483647 w 10043"/>
                <a:gd name="T91" fmla="*/ 2147483647 h 10000"/>
                <a:gd name="T92" fmla="*/ 2147483647 w 10043"/>
                <a:gd name="T93" fmla="*/ 2147483647 h 10000"/>
                <a:gd name="T94" fmla="*/ 2147483647 w 10043"/>
                <a:gd name="T95" fmla="*/ 2147483647 h 10000"/>
                <a:gd name="T96" fmla="*/ 2147483647 w 10043"/>
                <a:gd name="T97" fmla="*/ 2147483647 h 10000"/>
                <a:gd name="T98" fmla="*/ 2147483647 w 10043"/>
                <a:gd name="T99" fmla="*/ 2147483647 h 10000"/>
                <a:gd name="T100" fmla="*/ 2147483647 w 10043"/>
                <a:gd name="T101" fmla="*/ 2147483647 h 10000"/>
                <a:gd name="T102" fmla="*/ 2147483647 w 10043"/>
                <a:gd name="T103" fmla="*/ 2147483647 h 10000"/>
                <a:gd name="T104" fmla="*/ 2147483647 w 10043"/>
                <a:gd name="T105" fmla="*/ 2147483647 h 10000"/>
                <a:gd name="T106" fmla="*/ 2147483647 w 10043"/>
                <a:gd name="T107" fmla="*/ 2147483647 h 10000"/>
                <a:gd name="T108" fmla="*/ 2147483647 w 10043"/>
                <a:gd name="T109" fmla="*/ 2147483647 h 10000"/>
                <a:gd name="T110" fmla="*/ 2147483647 w 10043"/>
                <a:gd name="T111" fmla="*/ 2147483647 h 10000"/>
                <a:gd name="T112" fmla="*/ 2147483647 w 10043"/>
                <a:gd name="T113" fmla="*/ 2147483647 h 10000"/>
                <a:gd name="T114" fmla="*/ 2147483647 w 10043"/>
                <a:gd name="T115" fmla="*/ 2147483647 h 10000"/>
                <a:gd name="T116" fmla="*/ 2147483647 w 10043"/>
                <a:gd name="T117" fmla="*/ 2147483647 h 10000"/>
                <a:gd name="T118" fmla="*/ 2147483647 w 10043"/>
                <a:gd name="T119" fmla="*/ 2147483647 h 10000"/>
                <a:gd name="T120" fmla="*/ 2147483647 w 10043"/>
                <a:gd name="T121" fmla="*/ 2147483647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79A01B8-E02D-D941-AA91-52FFA1C7A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445" y="2959130"/>
              <a:ext cx="372738" cy="377214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E4BEFC6-0DF0-A64B-B10B-64B9F6AE9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37" y="2591393"/>
              <a:ext cx="239617" cy="348781"/>
            </a:xfrm>
            <a:custGeom>
              <a:avLst/>
              <a:gdLst>
                <a:gd name="T0" fmla="*/ 2147483647 w 10045"/>
                <a:gd name="T1" fmla="*/ 2147483647 h 10019"/>
                <a:gd name="T2" fmla="*/ 2147483647 w 10045"/>
                <a:gd name="T3" fmla="*/ 2147483647 h 10019"/>
                <a:gd name="T4" fmla="*/ 2147483647 w 10045"/>
                <a:gd name="T5" fmla="*/ 2147483647 h 10019"/>
                <a:gd name="T6" fmla="*/ 2147483647 w 10045"/>
                <a:gd name="T7" fmla="*/ 2147483647 h 10019"/>
                <a:gd name="T8" fmla="*/ 2147483647 w 10045"/>
                <a:gd name="T9" fmla="*/ 2147483647 h 10019"/>
                <a:gd name="T10" fmla="*/ 1081275730 w 10045"/>
                <a:gd name="T11" fmla="*/ 2147483647 h 10019"/>
                <a:gd name="T12" fmla="*/ 1081275730 w 10045"/>
                <a:gd name="T13" fmla="*/ 2147483647 h 10019"/>
                <a:gd name="T14" fmla="*/ 2147483647 w 10045"/>
                <a:gd name="T15" fmla="*/ 2147483647 h 10019"/>
                <a:gd name="T16" fmla="*/ 1081275730 w 10045"/>
                <a:gd name="T17" fmla="*/ 2147483647 h 10019"/>
                <a:gd name="T18" fmla="*/ 0 w 10045"/>
                <a:gd name="T19" fmla="*/ 2147483647 h 10019"/>
                <a:gd name="T20" fmla="*/ 2147483647 w 10045"/>
                <a:gd name="T21" fmla="*/ 2147483647 h 10019"/>
                <a:gd name="T22" fmla="*/ 2147483647 w 10045"/>
                <a:gd name="T23" fmla="*/ 2147483647 h 10019"/>
                <a:gd name="T24" fmla="*/ 2147483647 w 10045"/>
                <a:gd name="T25" fmla="*/ 2147483647 h 10019"/>
                <a:gd name="T26" fmla="*/ 2147483647 w 10045"/>
                <a:gd name="T27" fmla="*/ 2147483647 h 10019"/>
                <a:gd name="T28" fmla="*/ 2147483647 w 10045"/>
                <a:gd name="T29" fmla="*/ 2147483647 h 10019"/>
                <a:gd name="T30" fmla="*/ 2147483647 w 10045"/>
                <a:gd name="T31" fmla="*/ 2147483647 h 10019"/>
                <a:gd name="T32" fmla="*/ 2147483647 w 10045"/>
                <a:gd name="T33" fmla="*/ 2147483647 h 10019"/>
                <a:gd name="T34" fmla="*/ 2147483647 w 10045"/>
                <a:gd name="T35" fmla="*/ 2147483647 h 10019"/>
                <a:gd name="T36" fmla="*/ 2147483647 w 10045"/>
                <a:gd name="T37" fmla="*/ 2147483647 h 10019"/>
                <a:gd name="T38" fmla="*/ 2147483647 w 10045"/>
                <a:gd name="T39" fmla="*/ 2147483647 h 10019"/>
                <a:gd name="T40" fmla="*/ 2147483647 w 10045"/>
                <a:gd name="T41" fmla="*/ 2147483647 h 10019"/>
                <a:gd name="T42" fmla="*/ 2147483647 w 10045"/>
                <a:gd name="T43" fmla="*/ 2147483647 h 10019"/>
                <a:gd name="T44" fmla="*/ 2147483647 w 10045"/>
                <a:gd name="T45" fmla="*/ 2147483647 h 10019"/>
                <a:gd name="T46" fmla="*/ 2147483647 w 10045"/>
                <a:gd name="T47" fmla="*/ 2147483647 h 10019"/>
                <a:gd name="T48" fmla="*/ 2147483647 w 10045"/>
                <a:gd name="T49" fmla="*/ 2147483647 h 10019"/>
                <a:gd name="T50" fmla="*/ 2147483647 w 10045"/>
                <a:gd name="T51" fmla="*/ 2147483647 h 10019"/>
                <a:gd name="T52" fmla="*/ 2147483647 w 10045"/>
                <a:gd name="T53" fmla="*/ 2147483647 h 10019"/>
                <a:gd name="T54" fmla="*/ 2147483647 w 10045"/>
                <a:gd name="T55" fmla="*/ 2147483647 h 10019"/>
                <a:gd name="T56" fmla="*/ 2147483647 w 10045"/>
                <a:gd name="T57" fmla="*/ 2147483647 h 10019"/>
                <a:gd name="T58" fmla="*/ 2147483647 w 10045"/>
                <a:gd name="T59" fmla="*/ 2147483647 h 10019"/>
                <a:gd name="T60" fmla="*/ 2147483647 w 10045"/>
                <a:gd name="T61" fmla="*/ 2147483647 h 10019"/>
                <a:gd name="T62" fmla="*/ 2147483647 w 10045"/>
                <a:gd name="T63" fmla="*/ 2147483647 h 10019"/>
                <a:gd name="T64" fmla="*/ 2147483647 w 10045"/>
                <a:gd name="T65" fmla="*/ 2147483647 h 10019"/>
                <a:gd name="T66" fmla="*/ 2147483647 w 10045"/>
                <a:gd name="T67" fmla="*/ 2147483647 h 10019"/>
                <a:gd name="T68" fmla="*/ 2147483647 w 10045"/>
                <a:gd name="T69" fmla="*/ 2147483647 h 10019"/>
                <a:gd name="T70" fmla="*/ 2147483647 w 10045"/>
                <a:gd name="T71" fmla="*/ 2147483647 h 10019"/>
                <a:gd name="T72" fmla="*/ 2147483647 w 10045"/>
                <a:gd name="T73" fmla="*/ 2147483647 h 10019"/>
                <a:gd name="T74" fmla="*/ 2147483647 w 10045"/>
                <a:gd name="T75" fmla="*/ 2147483647 h 10019"/>
                <a:gd name="T76" fmla="*/ 2147483647 w 10045"/>
                <a:gd name="T77" fmla="*/ 2147483647 h 10019"/>
                <a:gd name="T78" fmla="*/ 2147483647 w 10045"/>
                <a:gd name="T79" fmla="*/ 2147483647 h 10019"/>
                <a:gd name="T80" fmla="*/ 2147483647 w 10045"/>
                <a:gd name="T81" fmla="*/ 2147483647 h 10019"/>
                <a:gd name="T82" fmla="*/ 2147483647 w 10045"/>
                <a:gd name="T83" fmla="*/ 2147483647 h 10019"/>
                <a:gd name="T84" fmla="*/ 2147483647 w 10045"/>
                <a:gd name="T85" fmla="*/ 2147483647 h 10019"/>
                <a:gd name="T86" fmla="*/ 2147483647 w 10045"/>
                <a:gd name="T87" fmla="*/ 2147483647 h 10019"/>
                <a:gd name="T88" fmla="*/ 2147483647 w 10045"/>
                <a:gd name="T89" fmla="*/ 2147483647 h 10019"/>
                <a:gd name="T90" fmla="*/ 2147483647 w 10045"/>
                <a:gd name="T91" fmla="*/ 2147483647 h 10019"/>
                <a:gd name="T92" fmla="*/ 2147483647 w 10045"/>
                <a:gd name="T93" fmla="*/ 2147483647 h 10019"/>
                <a:gd name="T94" fmla="*/ 2147483647 w 10045"/>
                <a:gd name="T95" fmla="*/ 2147483647 h 10019"/>
                <a:gd name="T96" fmla="*/ 2147483647 w 10045"/>
                <a:gd name="T97" fmla="*/ 2147483647 h 10019"/>
                <a:gd name="T98" fmla="*/ 2147483647 w 10045"/>
                <a:gd name="T99" fmla="*/ 2147483647 h 10019"/>
                <a:gd name="T100" fmla="*/ 2147483647 w 10045"/>
                <a:gd name="T101" fmla="*/ 2147483647 h 10019"/>
                <a:gd name="T102" fmla="*/ 2147483647 w 10045"/>
                <a:gd name="T103" fmla="*/ 0 h 10019"/>
                <a:gd name="T104" fmla="*/ 2147483647 w 10045"/>
                <a:gd name="T105" fmla="*/ 2147483647 h 10019"/>
                <a:gd name="T106" fmla="*/ 2147483647 w 10045"/>
                <a:gd name="T107" fmla="*/ 2147483647 h 10019"/>
                <a:gd name="T108" fmla="*/ 2147483647 w 10045"/>
                <a:gd name="T109" fmla="*/ 2147483647 h 10019"/>
                <a:gd name="T110" fmla="*/ 2147483647 w 10045"/>
                <a:gd name="T111" fmla="*/ 2147483647 h 10019"/>
                <a:gd name="T112" fmla="*/ 2147483647 w 10045"/>
                <a:gd name="T113" fmla="*/ 2147483647 h 10019"/>
                <a:gd name="T114" fmla="*/ 2147483647 w 10045"/>
                <a:gd name="T115" fmla="*/ 2147483647 h 10019"/>
                <a:gd name="T116" fmla="*/ 2147483647 w 10045"/>
                <a:gd name="T117" fmla="*/ 2147483647 h 10019"/>
                <a:gd name="T118" fmla="*/ 2147483647 w 10045"/>
                <a:gd name="T119" fmla="*/ 2147483647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3FDA48B-9EB6-ED46-8E4C-A171E13D1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510" y="2663424"/>
              <a:ext cx="91283" cy="121315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8EE8F92-C34C-DE41-AE01-ED4E370F60AA}"/>
                </a:ext>
              </a:extLst>
            </p:cNvPr>
            <p:cNvSpPr>
              <a:spLocks/>
            </p:cNvSpPr>
            <p:nvPr/>
          </p:nvSpPr>
          <p:spPr bwMode="auto">
            <a:xfrm rot="20966185">
              <a:off x="6046924" y="3180909"/>
              <a:ext cx="190172" cy="195242"/>
            </a:xfrm>
            <a:custGeom>
              <a:avLst/>
              <a:gdLst>
                <a:gd name="T0" fmla="*/ 2147483647 w 9874"/>
                <a:gd name="T1" fmla="*/ 861456484 h 10000"/>
                <a:gd name="T2" fmla="*/ 2147483647 w 9874"/>
                <a:gd name="T3" fmla="*/ 573160271 h 10000"/>
                <a:gd name="T4" fmla="*/ 2147483647 w 9874"/>
                <a:gd name="T5" fmla="*/ 571945092 h 10000"/>
                <a:gd name="T6" fmla="*/ 2147483647 w 9874"/>
                <a:gd name="T7" fmla="*/ 0 h 10000"/>
                <a:gd name="T8" fmla="*/ 2147483647 w 9874"/>
                <a:gd name="T9" fmla="*/ 350414474 h 10000"/>
                <a:gd name="T10" fmla="*/ 2147483647 w 9874"/>
                <a:gd name="T11" fmla="*/ 1282208266 h 10000"/>
                <a:gd name="T12" fmla="*/ 1792679761 w 9874"/>
                <a:gd name="T13" fmla="*/ 1861231051 h 10000"/>
                <a:gd name="T14" fmla="*/ 1792679761 w 9874"/>
                <a:gd name="T15" fmla="*/ 2147483647 h 10000"/>
                <a:gd name="T16" fmla="*/ 1194741583 w 9874"/>
                <a:gd name="T17" fmla="*/ 2147483647 h 10000"/>
                <a:gd name="T18" fmla="*/ 0 w 9874"/>
                <a:gd name="T19" fmla="*/ 2147483647 h 10000"/>
                <a:gd name="T20" fmla="*/ 1194741583 w 9874"/>
                <a:gd name="T21" fmla="*/ 2147483647 h 10000"/>
                <a:gd name="T22" fmla="*/ 2147483647 w 9874"/>
                <a:gd name="T23" fmla="*/ 2147483647 h 10000"/>
                <a:gd name="T24" fmla="*/ 2147483647 w 9874"/>
                <a:gd name="T25" fmla="*/ 2147483647 h 10000"/>
                <a:gd name="T26" fmla="*/ 2147483647 w 9874"/>
                <a:gd name="T27" fmla="*/ 2147483647 h 10000"/>
                <a:gd name="T28" fmla="*/ 2147483647 w 9874"/>
                <a:gd name="T29" fmla="*/ 2147483647 h 10000"/>
                <a:gd name="T30" fmla="*/ 2147483647 w 9874"/>
                <a:gd name="T31" fmla="*/ 2147483647 h 10000"/>
                <a:gd name="T32" fmla="*/ 2147483647 w 9874"/>
                <a:gd name="T33" fmla="*/ 2147483647 h 10000"/>
                <a:gd name="T34" fmla="*/ 2147483647 w 9874"/>
                <a:gd name="T35" fmla="*/ 2147483647 h 10000"/>
                <a:gd name="T36" fmla="*/ 2147483647 w 9874"/>
                <a:gd name="T37" fmla="*/ 2147483647 h 10000"/>
                <a:gd name="T38" fmla="*/ 2147483647 w 9874"/>
                <a:gd name="T39" fmla="*/ 2147483647 h 10000"/>
                <a:gd name="T40" fmla="*/ 2147483647 w 9874"/>
                <a:gd name="T41" fmla="*/ 2147483647 h 10000"/>
                <a:gd name="T42" fmla="*/ 2147483647 w 9874"/>
                <a:gd name="T43" fmla="*/ 2147483647 h 10000"/>
                <a:gd name="T44" fmla="*/ 2147483647 w 9874"/>
                <a:gd name="T45" fmla="*/ 2083902531 h 10000"/>
                <a:gd name="T46" fmla="*/ 2147483647 w 9874"/>
                <a:gd name="T47" fmla="*/ 1331460655 h 10000"/>
                <a:gd name="T48" fmla="*/ 2147483647 w 9874"/>
                <a:gd name="T49" fmla="*/ 1056034845 h 10000"/>
                <a:gd name="T50" fmla="*/ 2147483647 w 9874"/>
                <a:gd name="T51" fmla="*/ 861456484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76841C-E850-7749-87E4-BD389E56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513" y="2877621"/>
              <a:ext cx="245322" cy="200928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0 h 10000"/>
                <a:gd name="T8" fmla="*/ 2147483647 w 10000"/>
                <a:gd name="T9" fmla="*/ 962987830 h 10000"/>
                <a:gd name="T10" fmla="*/ 2147483647 w 10000"/>
                <a:gd name="T11" fmla="*/ 1505821189 h 10000"/>
                <a:gd name="T12" fmla="*/ 2147483647 w 10000"/>
                <a:gd name="T13" fmla="*/ 962987830 h 10000"/>
                <a:gd name="T14" fmla="*/ 2147483647 w 10000"/>
                <a:gd name="T15" fmla="*/ 2147483647 h 10000"/>
                <a:gd name="T16" fmla="*/ 1839321513 w 10000"/>
                <a:gd name="T17" fmla="*/ 2147483647 h 10000"/>
                <a:gd name="T18" fmla="*/ 1728171895 w 10000"/>
                <a:gd name="T19" fmla="*/ 2147483647 h 10000"/>
                <a:gd name="T20" fmla="*/ 1513069159 w 10000"/>
                <a:gd name="T21" fmla="*/ 2147483647 h 10000"/>
                <a:gd name="T22" fmla="*/ 7214134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2147483647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9AF7827-138F-594D-897F-1CE50F69D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289" y="2784739"/>
              <a:ext cx="190172" cy="98569"/>
            </a:xfrm>
            <a:custGeom>
              <a:avLst/>
              <a:gdLst>
                <a:gd name="T0" fmla="*/ 2147483647 w 10569"/>
                <a:gd name="T1" fmla="*/ 218132199 h 10092"/>
                <a:gd name="T2" fmla="*/ 2147483647 w 10569"/>
                <a:gd name="T3" fmla="*/ 122706788 h 10092"/>
                <a:gd name="T4" fmla="*/ 2147483647 w 10569"/>
                <a:gd name="T5" fmla="*/ 61371189 h 10092"/>
                <a:gd name="T6" fmla="*/ 2147483647 w 10569"/>
                <a:gd name="T7" fmla="*/ 0 h 10092"/>
                <a:gd name="T8" fmla="*/ 2147483647 w 10569"/>
                <a:gd name="T9" fmla="*/ 30665321 h 10092"/>
                <a:gd name="T10" fmla="*/ 2147483647 w 10569"/>
                <a:gd name="T11" fmla="*/ 0 h 10092"/>
                <a:gd name="T12" fmla="*/ 2097951320 w 10569"/>
                <a:gd name="T13" fmla="*/ 30665321 h 10092"/>
                <a:gd name="T14" fmla="*/ 1401434486 w 10569"/>
                <a:gd name="T15" fmla="*/ 61371189 h 10092"/>
                <a:gd name="T16" fmla="*/ 704917667 w 10569"/>
                <a:gd name="T17" fmla="*/ 92041467 h 10092"/>
                <a:gd name="T18" fmla="*/ 8448222 w 10569"/>
                <a:gd name="T19" fmla="*/ 122706788 h 10092"/>
                <a:gd name="T20" fmla="*/ 357065685 w 10569"/>
                <a:gd name="T21" fmla="*/ 164160932 h 10092"/>
                <a:gd name="T22" fmla="*/ 1012965140 w 10569"/>
                <a:gd name="T23" fmla="*/ 220119984 h 10092"/>
                <a:gd name="T24" fmla="*/ 1750099564 w 10569"/>
                <a:gd name="T25" fmla="*/ 306784830 h 10092"/>
                <a:gd name="T26" fmla="*/ 2097951320 w 10569"/>
                <a:gd name="T27" fmla="*/ 337490632 h 10092"/>
                <a:gd name="T28" fmla="*/ 2147483647 w 10569"/>
                <a:gd name="T29" fmla="*/ 371544855 h 10092"/>
                <a:gd name="T30" fmla="*/ 2147483647 w 10569"/>
                <a:gd name="T31" fmla="*/ 367936564 h 10092"/>
                <a:gd name="T32" fmla="*/ 2147483647 w 10569"/>
                <a:gd name="T33" fmla="*/ 337230696 h 10092"/>
                <a:gd name="T34" fmla="*/ 2147483647 w 10569"/>
                <a:gd name="T35" fmla="*/ 346435062 h 10092"/>
                <a:gd name="T36" fmla="*/ 2147483647 w 10569"/>
                <a:gd name="T37" fmla="*/ 347321125 h 10092"/>
                <a:gd name="T38" fmla="*/ 2147483647 w 10569"/>
                <a:gd name="T39" fmla="*/ 353615522 h 10092"/>
                <a:gd name="T40" fmla="*/ 2147483647 w 10569"/>
                <a:gd name="T41" fmla="*/ 369740943 h 10092"/>
                <a:gd name="T42" fmla="*/ 2147483647 w 10569"/>
                <a:gd name="T43" fmla="*/ 344411753 h 10092"/>
                <a:gd name="T44" fmla="*/ 2147483647 w 10569"/>
                <a:gd name="T45" fmla="*/ 359211597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B3D1D1B-B4BA-3748-87AC-150B3EAEE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311" y="2887099"/>
              <a:ext cx="165451" cy="113733"/>
            </a:xfrm>
            <a:custGeom>
              <a:avLst/>
              <a:gdLst>
                <a:gd name="T0" fmla="*/ 2147483647 w 9980"/>
                <a:gd name="T1" fmla="*/ 0 h 10000"/>
                <a:gd name="T2" fmla="*/ 2147483647 w 9980"/>
                <a:gd name="T3" fmla="*/ 120347451 h 10000"/>
                <a:gd name="T4" fmla="*/ 2048295641 w 9980"/>
                <a:gd name="T5" fmla="*/ 174854502 h 10000"/>
                <a:gd name="T6" fmla="*/ 1295790420 w 9980"/>
                <a:gd name="T7" fmla="*/ 229369258 h 10000"/>
                <a:gd name="T8" fmla="*/ 794318046 w 9980"/>
                <a:gd name="T9" fmla="*/ 209556601 h 10000"/>
                <a:gd name="T10" fmla="*/ 543839063 w 9980"/>
                <a:gd name="T11" fmla="*/ 174854502 h 10000"/>
                <a:gd name="T12" fmla="*/ 292843180 w 9980"/>
                <a:gd name="T13" fmla="*/ 283793289 h 10000"/>
                <a:gd name="T14" fmla="*/ 41849789 w 9980"/>
                <a:gd name="T15" fmla="*/ 447321156 h 10000"/>
                <a:gd name="T16" fmla="*/ 11224449 w 9980"/>
                <a:gd name="T17" fmla="*/ 470376980 h 10000"/>
                <a:gd name="T18" fmla="*/ 159185930 w 9980"/>
                <a:gd name="T19" fmla="*/ 536612402 h 10000"/>
                <a:gd name="T20" fmla="*/ 838699122 w 9980"/>
                <a:gd name="T21" fmla="*/ 744424260 h 10000"/>
                <a:gd name="T22" fmla="*/ 1841683506 w 9980"/>
                <a:gd name="T23" fmla="*/ 792279756 h 10000"/>
                <a:gd name="T24" fmla="*/ 2147483647 w 9980"/>
                <a:gd name="T25" fmla="*/ 746169002 h 10000"/>
                <a:gd name="T26" fmla="*/ 2147483647 w 9980"/>
                <a:gd name="T27" fmla="*/ 678509460 h 10000"/>
                <a:gd name="T28" fmla="*/ 2147483647 w 9980"/>
                <a:gd name="T29" fmla="*/ 678509460 h 10000"/>
                <a:gd name="T30" fmla="*/ 2147483647 w 9980"/>
                <a:gd name="T31" fmla="*/ 610766908 h 10000"/>
                <a:gd name="T32" fmla="*/ 2147483647 w 9980"/>
                <a:gd name="T33" fmla="*/ 392815010 h 10000"/>
                <a:gd name="T34" fmla="*/ 2147483647 w 9980"/>
                <a:gd name="T35" fmla="*/ 120347451 h 10000"/>
                <a:gd name="T36" fmla="*/ 2147483647 w 9980"/>
                <a:gd name="T37" fmla="*/ 9902428 h 10000"/>
                <a:gd name="T38" fmla="*/ 2147483647 w 9980"/>
                <a:gd name="T39" fmla="*/ 26306802 h 10000"/>
                <a:gd name="T40" fmla="*/ 2147483647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061719F-E902-6241-9987-AF0A11D22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017" y="2839710"/>
              <a:ext cx="159745" cy="83404"/>
            </a:xfrm>
            <a:custGeom>
              <a:avLst/>
              <a:gdLst>
                <a:gd name="T0" fmla="*/ 2147483647 w 10000"/>
                <a:gd name="T1" fmla="*/ 11717197 h 9595"/>
                <a:gd name="T2" fmla="*/ 2117831042 w 10000"/>
                <a:gd name="T3" fmla="*/ 1864984 h 9595"/>
                <a:gd name="T4" fmla="*/ 1670018673 w 10000"/>
                <a:gd name="T5" fmla="*/ 1985706 h 9595"/>
                <a:gd name="T6" fmla="*/ 1192608324 w 10000"/>
                <a:gd name="T7" fmla="*/ 11717197 h 9595"/>
                <a:gd name="T8" fmla="*/ 954346452 w 10000"/>
                <a:gd name="T9" fmla="*/ 56295023 h 9595"/>
                <a:gd name="T10" fmla="*/ 0 w 10000"/>
                <a:gd name="T11" fmla="*/ 100895271 h 9595"/>
                <a:gd name="T12" fmla="*/ 238705181 w 10000"/>
                <a:gd name="T13" fmla="*/ 145472777 h 9595"/>
                <a:gd name="T14" fmla="*/ 413599734 w 10000"/>
                <a:gd name="T15" fmla="*/ 172255509 h 9595"/>
                <a:gd name="T16" fmla="*/ 852527046 w 10000"/>
                <a:gd name="T17" fmla="*/ 192499706 h 9595"/>
                <a:gd name="T18" fmla="*/ 1872358309 w 10000"/>
                <a:gd name="T19" fmla="*/ 165736637 h 9595"/>
                <a:gd name="T20" fmla="*/ 2147483647 w 10000"/>
                <a:gd name="T21" fmla="*/ 153539079 h 9595"/>
                <a:gd name="T22" fmla="*/ 2147483647 w 10000"/>
                <a:gd name="T23" fmla="*/ 109902201 h 9595"/>
                <a:gd name="T24" fmla="*/ 2147483647 w 10000"/>
                <a:gd name="T25" fmla="*/ 118909553 h 9595"/>
                <a:gd name="T26" fmla="*/ 2147483647 w 10000"/>
                <a:gd name="T27" fmla="*/ 99771804 h 9595"/>
                <a:gd name="T28" fmla="*/ 2147483647 w 10000"/>
                <a:gd name="T29" fmla="*/ 78603679 h 9595"/>
                <a:gd name="T30" fmla="*/ 2147483647 w 10000"/>
                <a:gd name="T31" fmla="*/ 43215616 h 9595"/>
                <a:gd name="T32" fmla="*/ 2147483647 w 10000"/>
                <a:gd name="T33" fmla="*/ 24356051 h 9595"/>
                <a:gd name="T34" fmla="*/ 2147483647 w 10000"/>
                <a:gd name="T35" fmla="*/ 11717197 h 9595"/>
                <a:gd name="T36" fmla="*/ 2147483647 w 10000"/>
                <a:gd name="T37" fmla="*/ 11717197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0329D5D-1AFA-D642-9708-050CBD84C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779" y="3055802"/>
              <a:ext cx="218698" cy="168705"/>
            </a:xfrm>
            <a:custGeom>
              <a:avLst/>
              <a:gdLst>
                <a:gd name="T0" fmla="*/ 2147483647 w 10000"/>
                <a:gd name="T1" fmla="*/ 293810106 h 10000"/>
                <a:gd name="T2" fmla="*/ 1846282842 w 10000"/>
                <a:gd name="T3" fmla="*/ 293810106 h 10000"/>
                <a:gd name="T4" fmla="*/ 0 w 10000"/>
                <a:gd name="T5" fmla="*/ 0 h 10000"/>
                <a:gd name="T6" fmla="*/ 0 w 10000"/>
                <a:gd name="T7" fmla="*/ 587019553 h 10000"/>
                <a:gd name="T8" fmla="*/ 924200281 w 10000"/>
                <a:gd name="T9" fmla="*/ 1468447271 h 10000"/>
                <a:gd name="T10" fmla="*/ 1379187541 w 10000"/>
                <a:gd name="T11" fmla="*/ 2147483647 h 10000"/>
                <a:gd name="T12" fmla="*/ 924200281 w 10000"/>
                <a:gd name="T13" fmla="*/ 2147483647 h 10000"/>
                <a:gd name="T14" fmla="*/ 1846282842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1761659502 h 10000"/>
                <a:gd name="T42" fmla="*/ 2147483647 w 10000"/>
                <a:gd name="T43" fmla="*/ 587019553 h 10000"/>
                <a:gd name="T44" fmla="*/ 2147483647 w 10000"/>
                <a:gd name="T45" fmla="*/ 0 h 10000"/>
                <a:gd name="T46" fmla="*/ 2147483647 w 10000"/>
                <a:gd name="T47" fmla="*/ 293810106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19A718E-788E-004F-8837-FD35DA042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37" y="2919323"/>
              <a:ext cx="136924" cy="77718"/>
            </a:xfrm>
            <a:custGeom>
              <a:avLst/>
              <a:gdLst>
                <a:gd name="T0" fmla="*/ 1523412940 w 10000"/>
                <a:gd name="T1" fmla="*/ 20703172 h 11466"/>
                <a:gd name="T2" fmla="*/ 1384973249 w 10000"/>
                <a:gd name="T3" fmla="*/ 13260037 h 11466"/>
                <a:gd name="T4" fmla="*/ 1107889269 w 10000"/>
                <a:gd name="T5" fmla="*/ 5816929 h 11466"/>
                <a:gd name="T6" fmla="*/ 705952907 w 10000"/>
                <a:gd name="T7" fmla="*/ 11598732 h 11466"/>
                <a:gd name="T8" fmla="*/ 629180878 w 10000"/>
                <a:gd name="T9" fmla="*/ 0 h 11466"/>
                <a:gd name="T10" fmla="*/ 415505657 w 10000"/>
                <a:gd name="T11" fmla="*/ 11182239 h 11466"/>
                <a:gd name="T12" fmla="*/ 0 w 10000"/>
                <a:gd name="T13" fmla="*/ 35589387 h 11466"/>
                <a:gd name="T14" fmla="*/ 0 w 10000"/>
                <a:gd name="T15" fmla="*/ 50474506 h 11466"/>
                <a:gd name="T16" fmla="*/ 277065955 w 10000"/>
                <a:gd name="T17" fmla="*/ 50474506 h 11466"/>
                <a:gd name="T18" fmla="*/ 408729233 w 10000"/>
                <a:gd name="T19" fmla="*/ 68272305 h 11466"/>
                <a:gd name="T20" fmla="*/ 553945349 w 10000"/>
                <a:gd name="T21" fmla="*/ 65360750 h 11466"/>
                <a:gd name="T22" fmla="*/ 860112323 w 10000"/>
                <a:gd name="T23" fmla="*/ 53797304 h 11466"/>
                <a:gd name="T24" fmla="*/ 1019100903 w 10000"/>
                <a:gd name="T25" fmla="*/ 60412870 h 11466"/>
                <a:gd name="T26" fmla="*/ 1523412940 w 10000"/>
                <a:gd name="T27" fmla="*/ 50474506 h 11466"/>
                <a:gd name="T28" fmla="*/ 1800478906 w 10000"/>
                <a:gd name="T29" fmla="*/ 43031399 h 11466"/>
                <a:gd name="T30" fmla="*/ 1938918597 w 10000"/>
                <a:gd name="T31" fmla="*/ 43031399 h 11466"/>
                <a:gd name="T32" fmla="*/ 1800478906 w 10000"/>
                <a:gd name="T33" fmla="*/ 35589387 h 11466"/>
                <a:gd name="T34" fmla="*/ 1523412940 w 10000"/>
                <a:gd name="T35" fmla="*/ 20703172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A368615-2382-2549-8ADC-FCA497C23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475" y="2744932"/>
              <a:ext cx="85577" cy="89091"/>
            </a:xfrm>
            <a:custGeom>
              <a:avLst/>
              <a:gdLst>
                <a:gd name="T0" fmla="*/ 43091458 w 10056"/>
                <a:gd name="T1" fmla="*/ 105833347 h 10000"/>
                <a:gd name="T2" fmla="*/ 60516545 w 10056"/>
                <a:gd name="T3" fmla="*/ 148181948 h 10000"/>
                <a:gd name="T4" fmla="*/ 95382098 w 10056"/>
                <a:gd name="T5" fmla="*/ 169343381 h 10000"/>
                <a:gd name="T6" fmla="*/ 127165973 w 10056"/>
                <a:gd name="T7" fmla="*/ 196710131 h 10000"/>
                <a:gd name="T8" fmla="*/ 159904912 w 10056"/>
                <a:gd name="T9" fmla="*/ 231533339 h 10000"/>
                <a:gd name="T10" fmla="*/ 180375846 w 10056"/>
                <a:gd name="T11" fmla="*/ 174299266 h 10000"/>
                <a:gd name="T12" fmla="*/ 168237950 w 10056"/>
                <a:gd name="T13" fmla="*/ 131951061 h 10000"/>
                <a:gd name="T14" fmla="*/ 181386826 w 10056"/>
                <a:gd name="T15" fmla="*/ 75990916 h 10000"/>
                <a:gd name="T16" fmla="*/ 155827284 w 10056"/>
                <a:gd name="T17" fmla="*/ 54825744 h 10000"/>
                <a:gd name="T18" fmla="*/ 130232265 w 10056"/>
                <a:gd name="T19" fmla="*/ 42323709 h 10000"/>
                <a:gd name="T20" fmla="*/ 95382098 w 10056"/>
                <a:gd name="T21" fmla="*/ 21161829 h 10000"/>
                <a:gd name="T22" fmla="*/ 60516545 w 10056"/>
                <a:gd name="T23" fmla="*/ 21161829 h 10000"/>
                <a:gd name="T24" fmla="*/ 43091458 w 10056"/>
                <a:gd name="T25" fmla="*/ 0 h 10000"/>
                <a:gd name="T26" fmla="*/ 8243820 w 10056"/>
                <a:gd name="T27" fmla="*/ 21161829 h 10000"/>
                <a:gd name="T28" fmla="*/ 0 w 10056"/>
                <a:gd name="T29" fmla="*/ 22481897 h 10000"/>
                <a:gd name="T30" fmla="*/ 16414107 w 10056"/>
                <a:gd name="T31" fmla="*/ 79716022 h 10000"/>
                <a:gd name="T32" fmla="*/ 43091458 w 10056"/>
                <a:gd name="T33" fmla="*/ 105833347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A71A935-F363-AC4B-B848-F6FCD49ABB54}"/>
                </a:ext>
              </a:extLst>
            </p:cNvPr>
            <p:cNvSpPr>
              <a:spLocks/>
            </p:cNvSpPr>
            <p:nvPr/>
          </p:nvSpPr>
          <p:spPr bwMode="auto">
            <a:xfrm rot="21133526">
              <a:off x="5830127" y="2955339"/>
              <a:ext cx="106497" cy="56867"/>
            </a:xfrm>
            <a:custGeom>
              <a:avLst/>
              <a:gdLst>
                <a:gd name="T0" fmla="*/ 0 w 1912593"/>
                <a:gd name="T1" fmla="*/ 0 h 1229193"/>
                <a:gd name="T2" fmla="*/ 0 w 1912593"/>
                <a:gd name="T3" fmla="*/ 0 h 1229193"/>
                <a:gd name="T4" fmla="*/ 0 w 1912593"/>
                <a:gd name="T5" fmla="*/ 0 h 1229193"/>
                <a:gd name="T6" fmla="*/ 0 w 1912593"/>
                <a:gd name="T7" fmla="*/ 0 h 1229193"/>
                <a:gd name="T8" fmla="*/ 0 w 1912593"/>
                <a:gd name="T9" fmla="*/ 0 h 1229193"/>
                <a:gd name="T10" fmla="*/ 0 w 1912593"/>
                <a:gd name="T11" fmla="*/ 0 h 1229193"/>
                <a:gd name="T12" fmla="*/ 0 w 1912593"/>
                <a:gd name="T13" fmla="*/ 0 h 1229193"/>
                <a:gd name="T14" fmla="*/ 0 w 1912593"/>
                <a:gd name="T15" fmla="*/ 0 h 1229193"/>
                <a:gd name="T16" fmla="*/ 0 w 1912593"/>
                <a:gd name="T17" fmla="*/ 0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EE87FE2-1693-0142-B529-E870CBBB2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32" y="2966712"/>
              <a:ext cx="171155" cy="178182"/>
            </a:xfrm>
            <a:custGeom>
              <a:avLst/>
              <a:gdLst>
                <a:gd name="T0" fmla="*/ 0 w 3644175"/>
                <a:gd name="T1" fmla="*/ 0 h 3780713"/>
                <a:gd name="T2" fmla="*/ 0 w 3644175"/>
                <a:gd name="T3" fmla="*/ 0 h 3780713"/>
                <a:gd name="T4" fmla="*/ 0 w 3644175"/>
                <a:gd name="T5" fmla="*/ 0 h 3780713"/>
                <a:gd name="T6" fmla="*/ 0 w 3644175"/>
                <a:gd name="T7" fmla="*/ 0 h 3780713"/>
                <a:gd name="T8" fmla="*/ 0 w 3644175"/>
                <a:gd name="T9" fmla="*/ 0 h 3780713"/>
                <a:gd name="T10" fmla="*/ 0 w 3644175"/>
                <a:gd name="T11" fmla="*/ 0 h 3780713"/>
                <a:gd name="T12" fmla="*/ 0 w 3644175"/>
                <a:gd name="T13" fmla="*/ 0 h 3780713"/>
                <a:gd name="T14" fmla="*/ 0 w 3644175"/>
                <a:gd name="T15" fmla="*/ 0 h 3780713"/>
                <a:gd name="T16" fmla="*/ 0 w 3644175"/>
                <a:gd name="T17" fmla="*/ 0 h 3780713"/>
                <a:gd name="T18" fmla="*/ 0 w 3644175"/>
                <a:gd name="T19" fmla="*/ 0 h 3780713"/>
                <a:gd name="T20" fmla="*/ 0 w 3644175"/>
                <a:gd name="T21" fmla="*/ 0 h 3780713"/>
                <a:gd name="T22" fmla="*/ 0 w 3644175"/>
                <a:gd name="T23" fmla="*/ 0 h 3780713"/>
                <a:gd name="T24" fmla="*/ 0 w 3644175"/>
                <a:gd name="T25" fmla="*/ 0 h 3780713"/>
                <a:gd name="T26" fmla="*/ 0 w 3644175"/>
                <a:gd name="T27" fmla="*/ 0 h 3780713"/>
                <a:gd name="T28" fmla="*/ 0 w 3644175"/>
                <a:gd name="T29" fmla="*/ 0 h 3780713"/>
                <a:gd name="T30" fmla="*/ 0 w 3644175"/>
                <a:gd name="T31" fmla="*/ 0 h 3780713"/>
                <a:gd name="T32" fmla="*/ 0 w 3644175"/>
                <a:gd name="T33" fmla="*/ 0 h 3780713"/>
                <a:gd name="T34" fmla="*/ 0 w 3644175"/>
                <a:gd name="T35" fmla="*/ 0 h 3780713"/>
                <a:gd name="T36" fmla="*/ 0 w 3644175"/>
                <a:gd name="T37" fmla="*/ 0 h 3780713"/>
                <a:gd name="T38" fmla="*/ 0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9625A03-6212-BC4C-AF07-68EB908B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196" y="3029265"/>
              <a:ext cx="117907" cy="117524"/>
            </a:xfrm>
            <a:custGeom>
              <a:avLst/>
              <a:gdLst>
                <a:gd name="T0" fmla="*/ 0 w 2398426"/>
                <a:gd name="T1" fmla="*/ 0 h 2488994"/>
                <a:gd name="T2" fmla="*/ 0 w 2398426"/>
                <a:gd name="T3" fmla="*/ 0 h 2488994"/>
                <a:gd name="T4" fmla="*/ 0 w 2398426"/>
                <a:gd name="T5" fmla="*/ 0 h 2488994"/>
                <a:gd name="T6" fmla="*/ 0 w 2398426"/>
                <a:gd name="T7" fmla="*/ 0 h 2488994"/>
                <a:gd name="T8" fmla="*/ 0 w 2398426"/>
                <a:gd name="T9" fmla="*/ 0 h 2488994"/>
                <a:gd name="T10" fmla="*/ 0 w 2398426"/>
                <a:gd name="T11" fmla="*/ 0 h 2488994"/>
                <a:gd name="T12" fmla="*/ 0 w 2398426"/>
                <a:gd name="T13" fmla="*/ 0 h 2488994"/>
                <a:gd name="T14" fmla="*/ 0 w 2398426"/>
                <a:gd name="T15" fmla="*/ 0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BC984C-3696-5D46-86F4-2C533414332D}"/>
                </a:ext>
              </a:extLst>
            </p:cNvPr>
            <p:cNvSpPr>
              <a:spLocks/>
            </p:cNvSpPr>
            <p:nvPr/>
          </p:nvSpPr>
          <p:spPr bwMode="auto">
            <a:xfrm rot="286500">
              <a:off x="5991773" y="3101296"/>
              <a:ext cx="53248" cy="70136"/>
            </a:xfrm>
            <a:custGeom>
              <a:avLst/>
              <a:gdLst>
                <a:gd name="T0" fmla="*/ 0 w 1259245"/>
                <a:gd name="T1" fmla="*/ 0 h 1506961"/>
                <a:gd name="T2" fmla="*/ 0 w 1259245"/>
                <a:gd name="T3" fmla="*/ 0 h 1506961"/>
                <a:gd name="T4" fmla="*/ 0 w 1259245"/>
                <a:gd name="T5" fmla="*/ 0 h 1506961"/>
                <a:gd name="T6" fmla="*/ 0 w 1259245"/>
                <a:gd name="T7" fmla="*/ 0 h 1506961"/>
                <a:gd name="T8" fmla="*/ 0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EBB4D61-C209-0746-96A6-D63A0971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675" y="2979980"/>
              <a:ext cx="85577" cy="68240"/>
            </a:xfrm>
            <a:custGeom>
              <a:avLst/>
              <a:gdLst>
                <a:gd name="T0" fmla="*/ 0 w 1678899"/>
                <a:gd name="T1" fmla="*/ 0 h 1259174"/>
                <a:gd name="T2" fmla="*/ 0 w 1678899"/>
                <a:gd name="T3" fmla="*/ 0 h 1259174"/>
                <a:gd name="T4" fmla="*/ 0 w 1678899"/>
                <a:gd name="T5" fmla="*/ 0 h 1259174"/>
                <a:gd name="T6" fmla="*/ 0 w 1678899"/>
                <a:gd name="T7" fmla="*/ 0 h 1259174"/>
                <a:gd name="T8" fmla="*/ 0 w 1678899"/>
                <a:gd name="T9" fmla="*/ 0 h 1259174"/>
                <a:gd name="T10" fmla="*/ 0 w 1678899"/>
                <a:gd name="T11" fmla="*/ 0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42D0233-9435-854E-A3F4-52D8766D5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889" y="3042534"/>
              <a:ext cx="119808" cy="115628"/>
            </a:xfrm>
            <a:custGeom>
              <a:avLst/>
              <a:gdLst>
                <a:gd name="T0" fmla="*/ 0 w 2578308"/>
                <a:gd name="T1" fmla="*/ 0 h 2368446"/>
                <a:gd name="T2" fmla="*/ 0 w 2578308"/>
                <a:gd name="T3" fmla="*/ 0 h 2368446"/>
                <a:gd name="T4" fmla="*/ 0 w 2578308"/>
                <a:gd name="T5" fmla="*/ 0 h 2368446"/>
                <a:gd name="T6" fmla="*/ 0 w 2578308"/>
                <a:gd name="T7" fmla="*/ 0 h 2368446"/>
                <a:gd name="T8" fmla="*/ 0 w 2578308"/>
                <a:gd name="T9" fmla="*/ 0 h 2368446"/>
                <a:gd name="T10" fmla="*/ 0 w 2578308"/>
                <a:gd name="T11" fmla="*/ 0 h 2368446"/>
                <a:gd name="T12" fmla="*/ 0 w 2578308"/>
                <a:gd name="T13" fmla="*/ 0 h 2368446"/>
                <a:gd name="T14" fmla="*/ 0 w 2578308"/>
                <a:gd name="T15" fmla="*/ 0 h 2368446"/>
                <a:gd name="T16" fmla="*/ 0 w 2578308"/>
                <a:gd name="T17" fmla="*/ 0 h 2368446"/>
                <a:gd name="T18" fmla="*/ 0 w 2578308"/>
                <a:gd name="T19" fmla="*/ 0 h 2368446"/>
                <a:gd name="T20" fmla="*/ 0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4E40C24-3E83-A445-AD83-402907F76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218" y="3114565"/>
              <a:ext cx="47544" cy="58761"/>
            </a:xfrm>
            <a:custGeom>
              <a:avLst/>
              <a:gdLst>
                <a:gd name="T0" fmla="*/ 0 w 1097536"/>
                <a:gd name="T1" fmla="*/ 0 h 1184223"/>
                <a:gd name="T2" fmla="*/ 0 w 1097536"/>
                <a:gd name="T3" fmla="*/ 0 h 1184223"/>
                <a:gd name="T4" fmla="*/ 0 w 1097536"/>
                <a:gd name="T5" fmla="*/ 0 h 1184223"/>
                <a:gd name="T6" fmla="*/ 0 w 1097536"/>
                <a:gd name="T7" fmla="*/ 0 h 1184223"/>
                <a:gd name="T8" fmla="*/ 0 w 1097536"/>
                <a:gd name="T9" fmla="*/ 0 h 1184223"/>
                <a:gd name="T10" fmla="*/ 0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1CA2E5A-CCF0-E64B-A447-FDAC06F20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137" y="3146789"/>
              <a:ext cx="77970" cy="72031"/>
            </a:xfrm>
            <a:custGeom>
              <a:avLst/>
              <a:gdLst>
                <a:gd name="T0" fmla="*/ 0 w 1852882"/>
                <a:gd name="T1" fmla="*/ 0 h 1521018"/>
                <a:gd name="T2" fmla="*/ 0 w 1852882"/>
                <a:gd name="T3" fmla="*/ 0 h 1521018"/>
                <a:gd name="T4" fmla="*/ 0 w 1852882"/>
                <a:gd name="T5" fmla="*/ 0 h 1521018"/>
                <a:gd name="T6" fmla="*/ 0 w 1852882"/>
                <a:gd name="T7" fmla="*/ 0 h 1521018"/>
                <a:gd name="T8" fmla="*/ 0 w 1852882"/>
                <a:gd name="T9" fmla="*/ 0 h 1521018"/>
                <a:gd name="T10" fmla="*/ 0 w 1852882"/>
                <a:gd name="T11" fmla="*/ 0 h 1521018"/>
                <a:gd name="T12" fmla="*/ 0 w 1852882"/>
                <a:gd name="T13" fmla="*/ 0 h 1521018"/>
                <a:gd name="T14" fmla="*/ 0 w 1852882"/>
                <a:gd name="T15" fmla="*/ 0 h 1521018"/>
                <a:gd name="T16" fmla="*/ 0 w 1852882"/>
                <a:gd name="T17" fmla="*/ 0 h 1521018"/>
                <a:gd name="T18" fmla="*/ 0 w 1852882"/>
                <a:gd name="T19" fmla="*/ 0 h 1521018"/>
                <a:gd name="T20" fmla="*/ 0 w 1852882"/>
                <a:gd name="T21" fmla="*/ 0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8AEBA28-8420-064C-ABF0-E322B0C50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4594" y="3135416"/>
              <a:ext cx="64659" cy="130794"/>
            </a:xfrm>
            <a:custGeom>
              <a:avLst/>
              <a:gdLst>
                <a:gd name="T0" fmla="*/ 0 w 444747"/>
                <a:gd name="T1" fmla="*/ 6 h 900169"/>
                <a:gd name="T2" fmla="*/ 3 w 444747"/>
                <a:gd name="T3" fmla="*/ 8 h 900169"/>
                <a:gd name="T4" fmla="*/ 3 w 444747"/>
                <a:gd name="T5" fmla="*/ 19 h 900169"/>
                <a:gd name="T6" fmla="*/ 7 w 444747"/>
                <a:gd name="T7" fmla="*/ 24 h 900169"/>
                <a:gd name="T8" fmla="*/ 8 w 444747"/>
                <a:gd name="T9" fmla="*/ 22 h 900169"/>
                <a:gd name="T10" fmla="*/ 10 w 444747"/>
                <a:gd name="T11" fmla="*/ 18 h 900169"/>
                <a:gd name="T12" fmla="*/ 9 w 444747"/>
                <a:gd name="T13" fmla="*/ 16 h 900169"/>
                <a:gd name="T14" fmla="*/ 12 w 444747"/>
                <a:gd name="T15" fmla="*/ 15 h 900169"/>
                <a:gd name="T16" fmla="*/ 8 w 444747"/>
                <a:gd name="T17" fmla="*/ 13 h 900169"/>
                <a:gd name="T18" fmla="*/ 8 w 444747"/>
                <a:gd name="T19" fmla="*/ 7 h 900169"/>
                <a:gd name="T20" fmla="*/ 5 w 444747"/>
                <a:gd name="T21" fmla="*/ 0 h 900169"/>
                <a:gd name="T22" fmla="*/ 0 w 444747"/>
                <a:gd name="T23" fmla="*/ 6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05E5074-29AA-ED44-A785-545A09EA7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062" y="2555377"/>
              <a:ext cx="131218" cy="195242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D08C999-EBB1-CD4D-85E6-8E9123D02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375" y="961220"/>
              <a:ext cx="522973" cy="665338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AAEA53-5BF2-7A49-835B-2109FC419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394" y="4875531"/>
              <a:ext cx="199682" cy="413230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B43CCFA-5F85-AC4B-823B-5CB16A184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3837" y="5827097"/>
              <a:ext cx="214894" cy="244527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794B7BD-8E00-0743-9E8D-22C25A6C8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0206" y="5607213"/>
              <a:ext cx="150236" cy="240735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AB96FB7-8B1B-C046-8583-6BA2C34A3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3996" y="4858471"/>
              <a:ext cx="1184773" cy="896595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01E117D-B38B-D546-A6D0-44212611C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3938" y="5808141"/>
              <a:ext cx="104595" cy="142167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7F33DC0-203B-2F47-8D3C-4125801D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27" y="4318239"/>
              <a:ext cx="271946" cy="316557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FE924CF-933E-8A46-877D-1FFB8F614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740" y="4475570"/>
              <a:ext cx="169253" cy="206614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3849BB4-58E8-9043-AE38-139D48198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9592" y="4710618"/>
              <a:ext cx="317587" cy="72031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6939853-541C-A149-9373-F16542B0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024" y="2756305"/>
              <a:ext cx="190172" cy="214198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DB22AB1-9409-EB4C-BB6F-23AF62894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415" y="3838665"/>
              <a:ext cx="330900" cy="92881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AFA6F63-6835-8A4E-8E9B-974EB519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315" y="3941025"/>
              <a:ext cx="205386" cy="56867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0AA7F10-7FC3-7544-B7EE-E9FA023FE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272" y="3311702"/>
              <a:ext cx="93184" cy="54970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C5BABAE-34FB-C148-8E70-C70432BF0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76" y="3205551"/>
              <a:ext cx="38034" cy="73926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1CD46B0-2FF2-8F48-9FB6-3915491AA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5168" y="3129729"/>
              <a:ext cx="47542" cy="56867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B1A4165-22DD-AF4B-BA70-C7EFEEE1E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735" y="3340135"/>
              <a:ext cx="47544" cy="9478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1407CCB-7C02-9745-A647-FA110BE82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383" y="3616885"/>
              <a:ext cx="0" cy="3791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D780451-52BD-8E48-99E4-AF97E9E26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403" y="3161953"/>
              <a:ext cx="589534" cy="214198"/>
            </a:xfrm>
            <a:custGeom>
              <a:avLst/>
              <a:gdLst>
                <a:gd name="T0" fmla="*/ 2147483647 w 10616"/>
                <a:gd name="T1" fmla="*/ 2147483647 h 10000"/>
                <a:gd name="T2" fmla="*/ 2147483647 w 10616"/>
                <a:gd name="T3" fmla="*/ 2147483647 h 10000"/>
                <a:gd name="T4" fmla="*/ 2147483647 w 10616"/>
                <a:gd name="T5" fmla="*/ 2147483647 h 10000"/>
                <a:gd name="T6" fmla="*/ 2147483647 w 10616"/>
                <a:gd name="T7" fmla="*/ 2147483647 h 10000"/>
                <a:gd name="T8" fmla="*/ 2147483647 w 10616"/>
                <a:gd name="T9" fmla="*/ 2147483647 h 10000"/>
                <a:gd name="T10" fmla="*/ 2147483647 w 10616"/>
                <a:gd name="T11" fmla="*/ 2147483647 h 10000"/>
                <a:gd name="T12" fmla="*/ 2147483647 w 10616"/>
                <a:gd name="T13" fmla="*/ 2147483647 h 10000"/>
                <a:gd name="T14" fmla="*/ 2147483647 w 10616"/>
                <a:gd name="T15" fmla="*/ 2147483647 h 10000"/>
                <a:gd name="T16" fmla="*/ 2147483647 w 10616"/>
                <a:gd name="T17" fmla="*/ 2147483647 h 10000"/>
                <a:gd name="T18" fmla="*/ 2147483647 w 10616"/>
                <a:gd name="T19" fmla="*/ 2147483647 h 10000"/>
                <a:gd name="T20" fmla="*/ 2147483647 w 10616"/>
                <a:gd name="T21" fmla="*/ 808041496 h 10000"/>
                <a:gd name="T22" fmla="*/ 2147483647 w 10616"/>
                <a:gd name="T23" fmla="*/ 808041496 h 10000"/>
                <a:gd name="T24" fmla="*/ 2147483647 w 10616"/>
                <a:gd name="T25" fmla="*/ 0 h 10000"/>
                <a:gd name="T26" fmla="*/ 2147483647 w 10616"/>
                <a:gd name="T27" fmla="*/ 0 h 10000"/>
                <a:gd name="T28" fmla="*/ 2147483647 w 10616"/>
                <a:gd name="T29" fmla="*/ 2147483647 h 10000"/>
                <a:gd name="T30" fmla="*/ 2147483647 w 10616"/>
                <a:gd name="T31" fmla="*/ 2147483647 h 10000"/>
                <a:gd name="T32" fmla="*/ 2147483647 w 10616"/>
                <a:gd name="T33" fmla="*/ 2147483647 h 10000"/>
                <a:gd name="T34" fmla="*/ 2147483647 w 10616"/>
                <a:gd name="T35" fmla="*/ 2147483647 h 10000"/>
                <a:gd name="T36" fmla="*/ 2147483647 w 10616"/>
                <a:gd name="T37" fmla="*/ 808041496 h 10000"/>
                <a:gd name="T38" fmla="*/ 2147483647 w 10616"/>
                <a:gd name="T39" fmla="*/ 0 h 10000"/>
                <a:gd name="T40" fmla="*/ 2147483647 w 10616"/>
                <a:gd name="T41" fmla="*/ 0 h 10000"/>
                <a:gd name="T42" fmla="*/ 2147483647 w 10616"/>
                <a:gd name="T43" fmla="*/ 0 h 10000"/>
                <a:gd name="T44" fmla="*/ 2147483647 w 10616"/>
                <a:gd name="T45" fmla="*/ 808041496 h 10000"/>
                <a:gd name="T46" fmla="*/ 2147483647 w 10616"/>
                <a:gd name="T47" fmla="*/ 2147483647 h 10000"/>
                <a:gd name="T48" fmla="*/ 2147483647 w 10616"/>
                <a:gd name="T49" fmla="*/ 2147483647 h 10000"/>
                <a:gd name="T50" fmla="*/ 2147483647 w 10616"/>
                <a:gd name="T51" fmla="*/ 2147483647 h 10000"/>
                <a:gd name="T52" fmla="*/ 2147483647 w 10616"/>
                <a:gd name="T53" fmla="*/ 2147483647 h 10000"/>
                <a:gd name="T54" fmla="*/ 2147483647 w 10616"/>
                <a:gd name="T55" fmla="*/ 2147483647 h 10000"/>
                <a:gd name="T56" fmla="*/ 2147483647 w 10616"/>
                <a:gd name="T57" fmla="*/ 2147483647 h 10000"/>
                <a:gd name="T58" fmla="*/ 2147483647 w 10616"/>
                <a:gd name="T59" fmla="*/ 2147483647 h 10000"/>
                <a:gd name="T60" fmla="*/ 2147483647 w 10616"/>
                <a:gd name="T61" fmla="*/ 2147483647 h 10000"/>
                <a:gd name="T62" fmla="*/ 0 w 10616"/>
                <a:gd name="T63" fmla="*/ 2147483647 h 10000"/>
                <a:gd name="T64" fmla="*/ 2147483647 w 10616"/>
                <a:gd name="T65" fmla="*/ 2147483647 h 10000"/>
                <a:gd name="T66" fmla="*/ 2147483647 w 10616"/>
                <a:gd name="T67" fmla="*/ 2147483647 h 10000"/>
                <a:gd name="T68" fmla="*/ 2147483647 w 10616"/>
                <a:gd name="T69" fmla="*/ 2147483647 h 10000"/>
                <a:gd name="T70" fmla="*/ 2147483647 w 10616"/>
                <a:gd name="T71" fmla="*/ 2147483647 h 10000"/>
                <a:gd name="T72" fmla="*/ 2147483647 w 10616"/>
                <a:gd name="T73" fmla="*/ 2147483647 h 10000"/>
                <a:gd name="T74" fmla="*/ 2147483647 w 10616"/>
                <a:gd name="T75" fmla="*/ 2147483647 h 10000"/>
                <a:gd name="T76" fmla="*/ 2147483647 w 10616"/>
                <a:gd name="T77" fmla="*/ 2147483647 h 10000"/>
                <a:gd name="T78" fmla="*/ 2147483647 w 10616"/>
                <a:gd name="T79" fmla="*/ 2147483647 h 10000"/>
                <a:gd name="T80" fmla="*/ 2147483647 w 10616"/>
                <a:gd name="T81" fmla="*/ 2147483647 h 10000"/>
                <a:gd name="T82" fmla="*/ 2147483647 w 10616"/>
                <a:gd name="T83" fmla="*/ 2147483647 h 10000"/>
                <a:gd name="T84" fmla="*/ 2147483647 w 10616"/>
                <a:gd name="T85" fmla="*/ 2147483647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4FA267B-C8A8-F94F-81A5-C02EB566B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072" y="3340135"/>
              <a:ext cx="216797" cy="174391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6189B32-4ADC-004A-B7AA-A97E707B7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45" y="3478511"/>
              <a:ext cx="152138" cy="138375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6776A03-DE81-C046-9279-AFD058347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45" y="3478511"/>
              <a:ext cx="152138" cy="138375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012B8AD-DC36-5F46-A6B3-327C8AE5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323" y="3740097"/>
              <a:ext cx="142629" cy="92881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D8BCA6F-D201-7949-BB66-0FE5649B5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242" y="3776111"/>
              <a:ext cx="224403" cy="259691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63FB1CE-CC29-3349-8FB2-EBEC2492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787" y="3942920"/>
              <a:ext cx="317588" cy="197137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C037D5-5326-3749-B50C-992CEEF38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383" y="3514526"/>
              <a:ext cx="589534" cy="504216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D9F58E5-64E9-054D-9DFB-3D5A94C54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242" y="3832978"/>
              <a:ext cx="93185" cy="109942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690CE8C-EE7C-CE47-B367-E628663E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175" y="3328762"/>
              <a:ext cx="298570" cy="299497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522A3DA-8DB5-EA4F-A959-FE4A1A326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330" y="3247254"/>
              <a:ext cx="562910" cy="509902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8235DF5-0784-2446-87A5-E4427604F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987" y="2500407"/>
              <a:ext cx="190172" cy="128897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6B0B6A46-C184-FE41-8B8D-556EB8D6C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663" y="2322225"/>
              <a:ext cx="142630" cy="121315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F7E330E-7CBE-9C4F-B7D2-3C3EEE49F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58" y="2509884"/>
              <a:ext cx="279553" cy="252109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E7F7DF6-AD73-024F-9190-2702B4AC1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496" y="2407524"/>
              <a:ext cx="228207" cy="128897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7DD3D7A-A5D2-964D-92D2-F57B1441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317" y="4140057"/>
              <a:ext cx="226305" cy="168705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3F7293B-2172-B64D-A6F1-A44555B71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166" y="4018742"/>
              <a:ext cx="176861" cy="132689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CA35A65-0964-B64C-B9F7-BD7F88BE3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675" y="3694603"/>
              <a:ext cx="357524" cy="381005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D75C2021-6AE3-944F-BB86-7BD63EF57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090" y="3535377"/>
              <a:ext cx="338507" cy="326035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A12081C-2A65-8E4D-819C-FD28EB306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972" y="3478511"/>
              <a:ext cx="490645" cy="464409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65F1D88-D129-7346-8100-98AC971AF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428" y="3340135"/>
              <a:ext cx="123613" cy="231257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BE85F3B-4EC2-004B-9A71-A90DAF5E5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779" y="3395106"/>
              <a:ext cx="355622" cy="271063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C84E1A7-E9FB-734E-821F-E05B6F6A4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282" y="3666170"/>
              <a:ext cx="245322" cy="212302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275F022-D2A0-2B47-B607-EF3E4E224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693" y="4140057"/>
              <a:ext cx="74167" cy="56867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CC72F0B-82E8-824E-BFD0-3E400326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924" y="3815919"/>
              <a:ext cx="486841" cy="595203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FDF71D-74F9-1E4A-8090-7956DEA65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604" y="4206402"/>
              <a:ext cx="178762" cy="176286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DC75AF91-2B44-6848-B2A7-F403F4C4D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321" y="4272746"/>
              <a:ext cx="127416" cy="109942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6FFB2193-5D07-3F4F-A1D8-8A10F69AB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369" y="4234835"/>
              <a:ext cx="95086" cy="83404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168BD9C-3608-8E48-A167-73A31051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2194" y="3666170"/>
              <a:ext cx="11410" cy="28434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DAB42F6A-E97A-0B4D-86EF-EF4D8FFFE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194" y="3340135"/>
              <a:ext cx="614257" cy="60278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8B10FB1-1B59-CE42-8C6F-122A99CC9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194" y="3340135"/>
              <a:ext cx="614257" cy="60278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3055C15-6350-1841-910C-F1ACB1269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780" y="3328762"/>
              <a:ext cx="30428" cy="20852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A0722485-5A72-1D4C-9B87-B267E644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041" y="3283268"/>
              <a:ext cx="17115" cy="28434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15DA6C7E-28BF-234E-AD92-765980006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987" y="1596229"/>
              <a:ext cx="319490" cy="699459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178ADA4-4160-A841-BD3D-2E0A1AEA6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986" y="2705126"/>
              <a:ext cx="19017" cy="9477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D03FE70-873A-2946-AD56-AA5EBEEF4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275" y="811471"/>
              <a:ext cx="4543218" cy="2424409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7AC465E-8415-4345-9FAB-5FAF976AC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207" y="3340135"/>
              <a:ext cx="85578" cy="9478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6B4F485-A77A-E647-A27E-A6E1912DB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989" y="2555377"/>
              <a:ext cx="1211398" cy="847312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B912BC6-BB08-864A-8003-99713C80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156" y="3311702"/>
              <a:ext cx="26624" cy="17059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BF2DFA5-D06E-9743-AC5C-9DBF85EC0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768" y="2871935"/>
              <a:ext cx="11410" cy="1895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97A1DBD-0B00-774C-9CDE-F028BF52F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556" y="1491974"/>
              <a:ext cx="777806" cy="915550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1919A3D-6CF6-4B49-82A4-B81DA8184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925" y="1670156"/>
              <a:ext cx="384148" cy="875744"/>
            </a:xfrm>
            <a:custGeom>
              <a:avLst/>
              <a:gdLst>
                <a:gd name="T0" fmla="*/ 329757991 w 10000"/>
                <a:gd name="T1" fmla="*/ 900343932 h 9895"/>
                <a:gd name="T2" fmla="*/ 321712352 w 10000"/>
                <a:gd name="T3" fmla="*/ 642988176 h 9895"/>
                <a:gd name="T4" fmla="*/ 305620110 w 10000"/>
                <a:gd name="T5" fmla="*/ 257355682 h 9895"/>
                <a:gd name="T6" fmla="*/ 281514137 w 10000"/>
                <a:gd name="T7" fmla="*/ 214195752 h 9895"/>
                <a:gd name="T8" fmla="*/ 249329623 w 10000"/>
                <a:gd name="T9" fmla="*/ 0 h 9895"/>
                <a:gd name="T10" fmla="*/ 233237382 w 10000"/>
                <a:gd name="T11" fmla="*/ 128677878 h 9895"/>
                <a:gd name="T12" fmla="*/ 217145140 w 10000"/>
                <a:gd name="T13" fmla="*/ 214195752 h 9895"/>
                <a:gd name="T14" fmla="*/ 176947920 w 10000"/>
                <a:gd name="T15" fmla="*/ 385627008 h 9895"/>
                <a:gd name="T16" fmla="*/ 144763406 w 10000"/>
                <a:gd name="T17" fmla="*/ 471551434 h 9895"/>
                <a:gd name="T18" fmla="*/ 144763406 w 10000"/>
                <a:gd name="T19" fmla="*/ 685741627 h 9895"/>
                <a:gd name="T20" fmla="*/ 112612851 w 10000"/>
                <a:gd name="T21" fmla="*/ 1028615184 h 9895"/>
                <a:gd name="T22" fmla="*/ 88473944 w 10000"/>
                <a:gd name="T23" fmla="*/ 1328729803 h 9895"/>
                <a:gd name="T24" fmla="*/ 80428336 w 10000"/>
                <a:gd name="T25" fmla="*/ 1586085559 h 9895"/>
                <a:gd name="T26" fmla="*/ 48243854 w 10000"/>
                <a:gd name="T27" fmla="*/ 1757522301 h 9895"/>
                <a:gd name="T28" fmla="*/ 32184514 w 10000"/>
                <a:gd name="T29" fmla="*/ 1971718053 h 9895"/>
                <a:gd name="T30" fmla="*/ 32184514 w 10000"/>
                <a:gd name="T31" fmla="*/ 2147483647 h 9895"/>
                <a:gd name="T32" fmla="*/ 32184514 w 10000"/>
                <a:gd name="T33" fmla="*/ 2147483647 h 9895"/>
                <a:gd name="T34" fmla="*/ 32184514 w 10000"/>
                <a:gd name="T35" fmla="*/ 2147483647 h 9895"/>
                <a:gd name="T36" fmla="*/ 8045607 w 10000"/>
                <a:gd name="T37" fmla="*/ 2147483647 h 9895"/>
                <a:gd name="T38" fmla="*/ 16092241 w 10000"/>
                <a:gd name="T39" fmla="*/ 2147483647 h 9895"/>
                <a:gd name="T40" fmla="*/ 57377416 w 10000"/>
                <a:gd name="T41" fmla="*/ 2147483647 h 9895"/>
                <a:gd name="T42" fmla="*/ 62950940 w 10000"/>
                <a:gd name="T43" fmla="*/ 2147483647 h 9895"/>
                <a:gd name="T44" fmla="*/ 80428336 w 10000"/>
                <a:gd name="T45" fmla="*/ 2147483647 h 9895"/>
                <a:gd name="T46" fmla="*/ 104566217 w 10000"/>
                <a:gd name="T47" fmla="*/ 2147483647 h 9895"/>
                <a:gd name="T48" fmla="*/ 144763406 w 10000"/>
                <a:gd name="T49" fmla="*/ 2147483647 h 9895"/>
                <a:gd name="T50" fmla="*/ 152810071 w 10000"/>
                <a:gd name="T51" fmla="*/ 2147483647 h 9895"/>
                <a:gd name="T52" fmla="*/ 193040161 w 10000"/>
                <a:gd name="T53" fmla="*/ 2147483647 h 9895"/>
                <a:gd name="T54" fmla="*/ 184994553 w 10000"/>
                <a:gd name="T55" fmla="*/ 2147483647 h 9895"/>
                <a:gd name="T56" fmla="*/ 168902312 w 10000"/>
                <a:gd name="T57" fmla="*/ 2147483647 h 9895"/>
                <a:gd name="T58" fmla="*/ 193040161 w 10000"/>
                <a:gd name="T59" fmla="*/ 1971718053 h 9895"/>
                <a:gd name="T60" fmla="*/ 265421864 w 10000"/>
                <a:gd name="T61" fmla="*/ 1714768849 h 9895"/>
                <a:gd name="T62" fmla="*/ 265421864 w 10000"/>
                <a:gd name="T63" fmla="*/ 1457407681 h 9895"/>
                <a:gd name="T64" fmla="*/ 305620110 w 10000"/>
                <a:gd name="T65" fmla="*/ 1157293062 h 9895"/>
                <a:gd name="T66" fmla="*/ 329757991 w 10000"/>
                <a:gd name="T67" fmla="*/ 1157293062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C6DE2D5-59C0-2A4C-8662-C3D1D5BB7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924" y="2705126"/>
              <a:ext cx="534384" cy="343094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5906B47-7CA2-3D4A-9B22-96CDDB8C8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003" y="2705126"/>
              <a:ext cx="66560" cy="36015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C7AE3F6-07E1-A04F-92B5-421D1399E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363" y="2555377"/>
              <a:ext cx="93185" cy="56867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2EBB49A-6103-B34A-A46E-67846F756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10" y="2583811"/>
              <a:ext cx="290963" cy="259690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4AE787B-918F-5346-868C-E76F11FBD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3804545"/>
              <a:ext cx="471628" cy="346885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7D9EDF5-7E3A-1D43-8204-849C3C311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3804545"/>
              <a:ext cx="471628" cy="346885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655AFAA-F011-214D-8B03-3980E69AA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403" y="3757156"/>
              <a:ext cx="488742" cy="458723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DD72933-4C91-9A4A-9E52-278C172AF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244" y="4179864"/>
              <a:ext cx="281455" cy="379110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09F0DFD-95B8-9C4E-94A9-A461ECF29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10" y="4151430"/>
              <a:ext cx="38034" cy="147853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0563893-44AE-DB41-88B0-5C5A4221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10" y="4151430"/>
              <a:ext cx="38034" cy="147853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F7F40D9E-5632-1449-9D43-91210BE65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093" y="3815919"/>
              <a:ext cx="309980" cy="483365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B391B06-4FCE-0143-8E3E-24009C37A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093" y="3815919"/>
              <a:ext cx="309980" cy="483365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73495B10-C4BF-8148-86D8-0C62597D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179" y="5184506"/>
              <a:ext cx="477332" cy="422707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34BF403-809F-9841-803E-6E213C665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872" y="5046130"/>
              <a:ext cx="283356" cy="280541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5DC1B05C-B121-6745-9A8A-77DF6CE49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835" y="4830037"/>
              <a:ext cx="321392" cy="504216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3142B5B-F74C-F444-B08F-347A11616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835" y="4541914"/>
              <a:ext cx="311883" cy="316557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6DE310F-2851-5C4E-8D79-71A0D47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58" y="4689767"/>
              <a:ext cx="357524" cy="356363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85A2002-97AB-3F41-8E15-6F91435AF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58" y="4354255"/>
              <a:ext cx="555303" cy="549710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BF12D86-37D1-7D44-874B-F571F6E7A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020" y="3980831"/>
              <a:ext cx="443101" cy="422708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3CC049CE-0766-DF42-AA05-1BFA1B93D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45" y="4373210"/>
              <a:ext cx="245323" cy="280541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9AD2006B-A27E-1348-A1FC-BB7BF6BD1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206" y="4979786"/>
              <a:ext cx="226305" cy="214197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0B6B030-AE54-D548-BEF5-30EB6B950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530" y="4403539"/>
              <a:ext cx="405067" cy="650173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A6E6E11F-2FF5-1C42-B52B-AF9A5CBA3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00" y="4066131"/>
              <a:ext cx="224403" cy="168703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0A17661-E093-684E-9927-85DA83FD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00" y="4066131"/>
              <a:ext cx="224403" cy="168703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947E4FBC-2A09-9349-BCCB-5A1905D96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4189341"/>
              <a:ext cx="28525" cy="7582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6225E50-BCCD-E34E-8352-4A6B2EC83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4189341"/>
              <a:ext cx="28525" cy="7582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4998E3DD-1189-744C-878A-1DF25B940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349" y="4196924"/>
              <a:ext cx="121710" cy="157331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0DEBFF4-FF90-7846-AEE9-E153F9F57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013" y="4075608"/>
              <a:ext cx="355622" cy="318452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AF9AE1BA-7406-B74D-BAD1-0DD60AC91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127" y="4196924"/>
              <a:ext cx="384148" cy="223675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23FE8BAC-4CFA-0A46-98AC-756497431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925" y="4403539"/>
              <a:ext cx="233913" cy="278645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8CEDF408-1E5C-F140-9A44-60FE779C5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382" y="4460406"/>
              <a:ext cx="140728" cy="155435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621EDC6B-1FC9-F34B-A223-63D06004D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348" y="4151430"/>
              <a:ext cx="224403" cy="308975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59ECCB9-840B-2E42-AA9C-5FB6CC43B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348" y="4151430"/>
              <a:ext cx="224403" cy="308975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A123DC1-5285-9F46-822F-4F1EC0A5C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059" y="4140057"/>
              <a:ext cx="76069" cy="187660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EBE2099-8537-474B-BC4F-09C886EE4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4189341"/>
              <a:ext cx="66560" cy="147853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EA67C755-ABDB-D441-A4EC-F23B75630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51" y="5019592"/>
              <a:ext cx="384148" cy="388588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2FF7042-6733-4848-9449-D8954FBDC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059" y="3954293"/>
              <a:ext cx="95086" cy="111838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30AAB916-4303-C441-8638-079CEA77E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3" y="1478705"/>
              <a:ext cx="810134" cy="1101315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D2B9C80-977C-0649-9B31-DD4161970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17" y="1433211"/>
              <a:ext cx="2538801" cy="1734429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B887309-7CA8-9D4B-A5E1-7D6B3E2E4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052" y="2877621"/>
              <a:ext cx="1719158" cy="885223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38F748DD-FD20-CE44-BD05-7C7FFBDDD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46" y="4079399"/>
              <a:ext cx="133121" cy="13458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F0E65B9-D0E1-6C43-8652-6030714E4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90" y="4202611"/>
              <a:ext cx="114103" cy="83404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1036C969-ABB4-CF44-B677-4A4CCA37D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84" y="4249999"/>
              <a:ext cx="169254" cy="72031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6CD0915-972D-B848-9792-7A3ED5C54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686" y="4166595"/>
              <a:ext cx="348015" cy="454960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connsiteX0" fmla="*/ 10000 w 10000"/>
                <a:gd name="connsiteY0" fmla="*/ 8293 h 11045"/>
                <a:gd name="connsiteX1" fmla="*/ 10000 w 10000"/>
                <a:gd name="connsiteY1" fmla="*/ 8293 h 11045"/>
                <a:gd name="connsiteX2" fmla="*/ 10000 w 10000"/>
                <a:gd name="connsiteY2" fmla="*/ 6585 h 11045"/>
                <a:gd name="connsiteX3" fmla="*/ 9459 w 10000"/>
                <a:gd name="connsiteY3" fmla="*/ 5610 h 11045"/>
                <a:gd name="connsiteX4" fmla="*/ 9730 w 10000"/>
                <a:gd name="connsiteY4" fmla="*/ 5122 h 11045"/>
                <a:gd name="connsiteX5" fmla="*/ 8378 w 10000"/>
                <a:gd name="connsiteY5" fmla="*/ 4878 h 11045"/>
                <a:gd name="connsiteX6" fmla="*/ 5676 w 10000"/>
                <a:gd name="connsiteY6" fmla="*/ 3902 h 11045"/>
                <a:gd name="connsiteX7" fmla="*/ 5135 w 10000"/>
                <a:gd name="connsiteY7" fmla="*/ 2683 h 11045"/>
                <a:gd name="connsiteX8" fmla="*/ 5405 w 10000"/>
                <a:gd name="connsiteY8" fmla="*/ 732 h 11045"/>
                <a:gd name="connsiteX9" fmla="*/ 6486 w 10000"/>
                <a:gd name="connsiteY9" fmla="*/ 244 h 11045"/>
                <a:gd name="connsiteX10" fmla="*/ 6486 w 10000"/>
                <a:gd name="connsiteY10" fmla="*/ 0 h 11045"/>
                <a:gd name="connsiteX11" fmla="*/ 4595 w 10000"/>
                <a:gd name="connsiteY11" fmla="*/ 488 h 11045"/>
                <a:gd name="connsiteX12" fmla="*/ 3514 w 10000"/>
                <a:gd name="connsiteY12" fmla="*/ 976 h 11045"/>
                <a:gd name="connsiteX13" fmla="*/ 2973 w 10000"/>
                <a:gd name="connsiteY13" fmla="*/ 2195 h 11045"/>
                <a:gd name="connsiteX14" fmla="*/ 2432 w 10000"/>
                <a:gd name="connsiteY14" fmla="*/ 2439 h 11045"/>
                <a:gd name="connsiteX15" fmla="*/ 1622 w 10000"/>
                <a:gd name="connsiteY15" fmla="*/ 3171 h 11045"/>
                <a:gd name="connsiteX16" fmla="*/ 811 w 10000"/>
                <a:gd name="connsiteY16" fmla="*/ 3902 h 11045"/>
                <a:gd name="connsiteX17" fmla="*/ 1081 w 10000"/>
                <a:gd name="connsiteY17" fmla="*/ 4390 h 11045"/>
                <a:gd name="connsiteX18" fmla="*/ 1351 w 10000"/>
                <a:gd name="connsiteY18" fmla="*/ 5610 h 11045"/>
                <a:gd name="connsiteX19" fmla="*/ 1351 w 10000"/>
                <a:gd name="connsiteY19" fmla="*/ 6341 h 11045"/>
                <a:gd name="connsiteX20" fmla="*/ 1622 w 10000"/>
                <a:gd name="connsiteY20" fmla="*/ 7317 h 11045"/>
                <a:gd name="connsiteX21" fmla="*/ 541 w 10000"/>
                <a:gd name="connsiteY21" fmla="*/ 8049 h 11045"/>
                <a:gd name="connsiteX22" fmla="*/ 0 w 10000"/>
                <a:gd name="connsiteY22" fmla="*/ 8537 h 11045"/>
                <a:gd name="connsiteX23" fmla="*/ 2162 w 10000"/>
                <a:gd name="connsiteY23" fmla="*/ 9268 h 11045"/>
                <a:gd name="connsiteX24" fmla="*/ 7669 w 10000"/>
                <a:gd name="connsiteY24" fmla="*/ 11045 h 11045"/>
                <a:gd name="connsiteX0" fmla="*/ 10000 w 10000"/>
                <a:gd name="connsiteY0" fmla="*/ 8293 h 11941"/>
                <a:gd name="connsiteX1" fmla="*/ 10000 w 10000"/>
                <a:gd name="connsiteY1" fmla="*/ 8293 h 11941"/>
                <a:gd name="connsiteX2" fmla="*/ 10000 w 10000"/>
                <a:gd name="connsiteY2" fmla="*/ 6585 h 11941"/>
                <a:gd name="connsiteX3" fmla="*/ 9459 w 10000"/>
                <a:gd name="connsiteY3" fmla="*/ 5610 h 11941"/>
                <a:gd name="connsiteX4" fmla="*/ 9730 w 10000"/>
                <a:gd name="connsiteY4" fmla="*/ 5122 h 11941"/>
                <a:gd name="connsiteX5" fmla="*/ 8378 w 10000"/>
                <a:gd name="connsiteY5" fmla="*/ 4878 h 11941"/>
                <a:gd name="connsiteX6" fmla="*/ 5676 w 10000"/>
                <a:gd name="connsiteY6" fmla="*/ 3902 h 11941"/>
                <a:gd name="connsiteX7" fmla="*/ 5135 w 10000"/>
                <a:gd name="connsiteY7" fmla="*/ 2683 h 11941"/>
                <a:gd name="connsiteX8" fmla="*/ 5405 w 10000"/>
                <a:gd name="connsiteY8" fmla="*/ 732 h 11941"/>
                <a:gd name="connsiteX9" fmla="*/ 6486 w 10000"/>
                <a:gd name="connsiteY9" fmla="*/ 244 h 11941"/>
                <a:gd name="connsiteX10" fmla="*/ 6486 w 10000"/>
                <a:gd name="connsiteY10" fmla="*/ 0 h 11941"/>
                <a:gd name="connsiteX11" fmla="*/ 4595 w 10000"/>
                <a:gd name="connsiteY11" fmla="*/ 488 h 11941"/>
                <a:gd name="connsiteX12" fmla="*/ 3514 w 10000"/>
                <a:gd name="connsiteY12" fmla="*/ 976 h 11941"/>
                <a:gd name="connsiteX13" fmla="*/ 2973 w 10000"/>
                <a:gd name="connsiteY13" fmla="*/ 2195 h 11941"/>
                <a:gd name="connsiteX14" fmla="*/ 2432 w 10000"/>
                <a:gd name="connsiteY14" fmla="*/ 2439 h 11941"/>
                <a:gd name="connsiteX15" fmla="*/ 1622 w 10000"/>
                <a:gd name="connsiteY15" fmla="*/ 3171 h 11941"/>
                <a:gd name="connsiteX16" fmla="*/ 811 w 10000"/>
                <a:gd name="connsiteY16" fmla="*/ 3902 h 11941"/>
                <a:gd name="connsiteX17" fmla="*/ 1081 w 10000"/>
                <a:gd name="connsiteY17" fmla="*/ 4390 h 11941"/>
                <a:gd name="connsiteX18" fmla="*/ 1351 w 10000"/>
                <a:gd name="connsiteY18" fmla="*/ 5610 h 11941"/>
                <a:gd name="connsiteX19" fmla="*/ 1351 w 10000"/>
                <a:gd name="connsiteY19" fmla="*/ 6341 h 11941"/>
                <a:gd name="connsiteX20" fmla="*/ 1622 w 10000"/>
                <a:gd name="connsiteY20" fmla="*/ 7317 h 11941"/>
                <a:gd name="connsiteX21" fmla="*/ 541 w 10000"/>
                <a:gd name="connsiteY21" fmla="*/ 8049 h 11941"/>
                <a:gd name="connsiteX22" fmla="*/ 0 w 10000"/>
                <a:gd name="connsiteY22" fmla="*/ 8537 h 11941"/>
                <a:gd name="connsiteX23" fmla="*/ 2162 w 10000"/>
                <a:gd name="connsiteY23" fmla="*/ 9268 h 11941"/>
                <a:gd name="connsiteX24" fmla="*/ 7669 w 10000"/>
                <a:gd name="connsiteY24" fmla="*/ 11941 h 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00" h="11941">
                  <a:moveTo>
                    <a:pt x="10000" y="8293"/>
                  </a:moveTo>
                  <a:lnTo>
                    <a:pt x="10000" y="8293"/>
                  </a:lnTo>
                  <a:lnTo>
                    <a:pt x="10000" y="6585"/>
                  </a:lnTo>
                  <a:lnTo>
                    <a:pt x="9459" y="5610"/>
                  </a:lnTo>
                  <a:cubicBezTo>
                    <a:pt x="9549" y="5447"/>
                    <a:pt x="9640" y="5285"/>
                    <a:pt x="9730" y="5122"/>
                  </a:cubicBezTo>
                  <a:lnTo>
                    <a:pt x="8378" y="4878"/>
                  </a:lnTo>
                  <a:lnTo>
                    <a:pt x="5676" y="3902"/>
                  </a:lnTo>
                  <a:lnTo>
                    <a:pt x="5135" y="2683"/>
                  </a:lnTo>
                  <a:lnTo>
                    <a:pt x="5405" y="732"/>
                  </a:lnTo>
                  <a:lnTo>
                    <a:pt x="6486" y="244"/>
                  </a:lnTo>
                  <a:lnTo>
                    <a:pt x="6486" y="0"/>
                  </a:lnTo>
                  <a:lnTo>
                    <a:pt x="4595" y="488"/>
                  </a:lnTo>
                  <a:lnTo>
                    <a:pt x="3514" y="976"/>
                  </a:lnTo>
                  <a:lnTo>
                    <a:pt x="2973" y="2195"/>
                  </a:lnTo>
                  <a:lnTo>
                    <a:pt x="2432" y="2439"/>
                  </a:lnTo>
                  <a:lnTo>
                    <a:pt x="1622" y="3171"/>
                  </a:lnTo>
                  <a:lnTo>
                    <a:pt x="811" y="3902"/>
                  </a:lnTo>
                  <a:lnTo>
                    <a:pt x="1081" y="4390"/>
                  </a:lnTo>
                  <a:lnTo>
                    <a:pt x="1351" y="5610"/>
                  </a:lnTo>
                  <a:lnTo>
                    <a:pt x="1351" y="6341"/>
                  </a:lnTo>
                  <a:lnTo>
                    <a:pt x="1622" y="7317"/>
                  </a:lnTo>
                  <a:lnTo>
                    <a:pt x="541" y="8049"/>
                  </a:lnTo>
                  <a:lnTo>
                    <a:pt x="0" y="8537"/>
                  </a:lnTo>
                  <a:lnTo>
                    <a:pt x="2162" y="9268"/>
                  </a:lnTo>
                  <a:cubicBezTo>
                    <a:pt x="3243" y="10000"/>
                    <a:pt x="7669" y="11941"/>
                    <a:pt x="7669" y="11941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664B3EAB-B99D-8340-9D50-E10CD2D66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803" y="4052862"/>
              <a:ext cx="180663" cy="83404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010874EF-D8B5-F044-85CA-9983F21F3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717" y="4003577"/>
              <a:ext cx="142629" cy="117524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6F631933-D849-134B-963D-BE3EDB82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455" y="3510734"/>
              <a:ext cx="903318" cy="589517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8590DF1-7D85-CD4E-9C6D-CC83FE7644F2}"/>
                </a:ext>
              </a:extLst>
            </p:cNvPr>
            <p:cNvSpPr>
              <a:spLocks/>
            </p:cNvSpPr>
            <p:nvPr/>
          </p:nvSpPr>
          <p:spPr bwMode="auto">
            <a:xfrm rot="20747712">
              <a:off x="3257094" y="1148879"/>
              <a:ext cx="973683" cy="1070986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23D738A-939A-8F4B-A462-DBAE2D333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945" y="1437003"/>
              <a:ext cx="49445" cy="43598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2E207907-9766-A041-9C9F-B7FE00977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128" y="1789575"/>
              <a:ext cx="0" cy="5687"/>
            </a:xfrm>
            <a:custGeom>
              <a:avLst/>
              <a:gdLst>
                <a:gd name="T0" fmla="*/ 1 w 1"/>
                <a:gd name="T1" fmla="*/ 2147483647 h 4"/>
                <a:gd name="T2" fmla="*/ 1 w 1"/>
                <a:gd name="T3" fmla="*/ 2147483647 h 4"/>
                <a:gd name="T4" fmla="*/ 1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1 w 1"/>
                <a:gd name="T11" fmla="*/ 2147483647 h 4"/>
                <a:gd name="T12" fmla="*/ 1 w 1"/>
                <a:gd name="T13" fmla="*/ 2147483647 h 4"/>
                <a:gd name="T14" fmla="*/ 1 w 1"/>
                <a:gd name="T15" fmla="*/ 2147483647 h 4"/>
                <a:gd name="T16" fmla="*/ 1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F1A8D5E-73FE-CC43-A5E9-03288E04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015" y="1829382"/>
              <a:ext cx="3803" cy="7582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199CF92A-587A-9C49-A3CC-2A00B0C16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734" y="1330852"/>
              <a:ext cx="17115" cy="17061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5CDBC594-8CBA-C742-A9EB-A8052735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138" y="1890040"/>
              <a:ext cx="173056" cy="144062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B1ECC130-13C1-4C4B-AE1B-E754E3811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311" y="1457854"/>
              <a:ext cx="716950" cy="477679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04A535A-C7C0-7E45-8153-1FBB9BD47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349" y="1378241"/>
              <a:ext cx="190172" cy="174391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ED6306E-921B-B949-AB96-09B51C92E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932" y="1313792"/>
              <a:ext cx="173057" cy="111837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F7A6E17C-CB37-9A43-82C1-16AD1500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667" y="1255030"/>
              <a:ext cx="131220" cy="73927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C3796CE-7A91-9E4D-AFF8-0C42BE283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301" y="1328957"/>
              <a:ext cx="110300" cy="96672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E6FF22FB-736E-D743-8AF7-A505EC548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503" y="1387718"/>
              <a:ext cx="43739" cy="54972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5CC3A59E-A164-CF46-901A-2CD62C097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093" y="1311896"/>
              <a:ext cx="258634" cy="123211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0172FD7B-3F76-4949-BC9E-723BC124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08" y="1234179"/>
              <a:ext cx="53248" cy="45493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6CBADDE6-FE7C-5848-A738-F878E3A4345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483093" y="946056"/>
              <a:ext cx="258634" cy="386692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2C8FD0D-7A59-4E48-803D-511BB4462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798" y="1266403"/>
              <a:ext cx="43740" cy="20852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E46F7550-2CF9-904F-8E55-0AC2CD611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977" y="1211433"/>
              <a:ext cx="39937" cy="56867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B41288F8-3C5B-204D-985D-3BCB9BE9E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105" y="1184895"/>
              <a:ext cx="72266" cy="81508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D878F98D-46CB-7D4B-B07B-5D87BE82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141" y="1480601"/>
              <a:ext cx="323293" cy="280541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92B1255C-7139-5142-A518-C40021FA5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58" y="4030115"/>
              <a:ext cx="43739" cy="22747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429EAD-7E31-944B-AE81-36FA54BB6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890" y="1912786"/>
              <a:ext cx="157844" cy="60658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6CA52EC5-9954-D045-B4BB-280DA738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530" y="4460406"/>
              <a:ext cx="258634" cy="221779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D61B2243-2E60-1148-A462-2FB31FEE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164" y="4513481"/>
              <a:ext cx="209190" cy="202823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1787C5B-1FE4-EA41-8CA8-62A5422149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3604" y="2377195"/>
              <a:ext cx="300472" cy="439768"/>
              <a:chOff x="2201" y="1250"/>
              <a:chExt cx="133" cy="193"/>
            </a:xfrm>
            <a:grpFill/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5F9C30BF-6875-8047-979E-200969FD3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543767 w 24"/>
                  <a:gd name="T1" fmla="*/ 2833725 h 47"/>
                  <a:gd name="T2" fmla="*/ 371667 w 24"/>
                  <a:gd name="T3" fmla="*/ 2675083 h 47"/>
                  <a:gd name="T4" fmla="*/ 915658 w 24"/>
                  <a:gd name="T5" fmla="*/ 2344646 h 47"/>
                  <a:gd name="T6" fmla="*/ 826458 w 24"/>
                  <a:gd name="T7" fmla="*/ 2028208 h 47"/>
                  <a:gd name="T8" fmla="*/ 722154 w 24"/>
                  <a:gd name="T9" fmla="*/ 1773736 h 47"/>
                  <a:gd name="T10" fmla="*/ 282692 w 24"/>
                  <a:gd name="T11" fmla="*/ 1773736 h 47"/>
                  <a:gd name="T12" fmla="*/ 371667 w 24"/>
                  <a:gd name="T13" fmla="*/ 1299416 h 47"/>
                  <a:gd name="T14" fmla="*/ 89200 w 24"/>
                  <a:gd name="T15" fmla="*/ 1457232 h 47"/>
                  <a:gd name="T16" fmla="*/ 0 w 24"/>
                  <a:gd name="T17" fmla="*/ 1044943 h 47"/>
                  <a:gd name="T18" fmla="*/ 0 w 24"/>
                  <a:gd name="T19" fmla="*/ 651445 h 47"/>
                  <a:gd name="T20" fmla="*/ 89200 w 24"/>
                  <a:gd name="T21" fmla="*/ 316438 h 47"/>
                  <a:gd name="T22" fmla="*/ 460867 w 24"/>
                  <a:gd name="T23" fmla="*/ 0 h 47"/>
                  <a:gd name="T24" fmla="*/ 722154 w 24"/>
                  <a:gd name="T25" fmla="*/ 77060 h 47"/>
                  <a:gd name="T26" fmla="*/ 632950 w 24"/>
                  <a:gd name="T27" fmla="*/ 493916 h 47"/>
                  <a:gd name="T28" fmla="*/ 1177883 w 24"/>
                  <a:gd name="T29" fmla="*/ 493916 h 47"/>
                  <a:gd name="T30" fmla="*/ 1004638 w 24"/>
                  <a:gd name="T31" fmla="*/ 887418 h 47"/>
                  <a:gd name="T32" fmla="*/ 826458 w 24"/>
                  <a:gd name="T33" fmla="*/ 1222355 h 47"/>
                  <a:gd name="T34" fmla="*/ 1177883 w 24"/>
                  <a:gd name="T35" fmla="*/ 1376492 h 47"/>
                  <a:gd name="T36" fmla="*/ 1548613 w 24"/>
                  <a:gd name="T37" fmla="*/ 1951148 h 47"/>
                  <a:gd name="T38" fmla="*/ 1721929 w 24"/>
                  <a:gd name="T39" fmla="*/ 2344646 h 47"/>
                  <a:gd name="T40" fmla="*/ 1721929 w 24"/>
                  <a:gd name="T41" fmla="*/ 2579252 h 47"/>
                  <a:gd name="T42" fmla="*/ 2093613 w 24"/>
                  <a:gd name="T43" fmla="*/ 2579252 h 47"/>
                  <a:gd name="T44" fmla="*/ 2004342 w 24"/>
                  <a:gd name="T45" fmla="*/ 3150228 h 47"/>
                  <a:gd name="T46" fmla="*/ 2182796 w 24"/>
                  <a:gd name="T47" fmla="*/ 3227223 h 47"/>
                  <a:gd name="T48" fmla="*/ 1548613 w 24"/>
                  <a:gd name="T49" fmla="*/ 3485436 h 47"/>
                  <a:gd name="T50" fmla="*/ 1004638 w 24"/>
                  <a:gd name="T51" fmla="*/ 3562497 h 47"/>
                  <a:gd name="T52" fmla="*/ 722154 w 24"/>
                  <a:gd name="T53" fmla="*/ 3644078 h 47"/>
                  <a:gd name="T54" fmla="*/ 371667 w 24"/>
                  <a:gd name="T55" fmla="*/ 3644078 h 47"/>
                  <a:gd name="T56" fmla="*/ 89200 w 24"/>
                  <a:gd name="T57" fmla="*/ 3721139 h 47"/>
                  <a:gd name="T58" fmla="*/ 460867 w 24"/>
                  <a:gd name="T59" fmla="*/ 3384752 h 47"/>
                  <a:gd name="T60" fmla="*/ 543767 w 24"/>
                  <a:gd name="T61" fmla="*/ 3073151 h 47"/>
                  <a:gd name="T62" fmla="*/ 282692 w 24"/>
                  <a:gd name="T63" fmla="*/ 299152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3B00A620-BF7F-5840-BFE3-8720DA10E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0A3F7555-E490-DB4E-A0A5-BEF803F88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772" y="3391315"/>
              <a:ext cx="87479" cy="53075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461DE909-3CD6-D84D-BCA6-F209373B1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8730" y="2657737"/>
              <a:ext cx="1806638" cy="1251063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7053 w 10000"/>
                <a:gd name="connsiteY23" fmla="*/ 1364 h 10000"/>
                <a:gd name="connsiteX24" fmla="*/ 7032 w 10000"/>
                <a:gd name="connsiteY24" fmla="*/ 1333 h 10000"/>
                <a:gd name="connsiteX25" fmla="*/ 6926 w 10000"/>
                <a:gd name="connsiteY25" fmla="*/ 1636 h 10000"/>
                <a:gd name="connsiteX26" fmla="*/ 6926 w 10000"/>
                <a:gd name="connsiteY26" fmla="*/ 2000 h 10000"/>
                <a:gd name="connsiteX27" fmla="*/ 7389 w 10000"/>
                <a:gd name="connsiteY27" fmla="*/ 2091 h 10000"/>
                <a:gd name="connsiteX28" fmla="*/ 7495 w 10000"/>
                <a:gd name="connsiteY28" fmla="*/ 2394 h 10000"/>
                <a:gd name="connsiteX29" fmla="*/ 7032 w 10000"/>
                <a:gd name="connsiteY29" fmla="*/ 2606 h 10000"/>
                <a:gd name="connsiteX30" fmla="*/ 6653 w 10000"/>
                <a:gd name="connsiteY30" fmla="*/ 2848 h 10000"/>
                <a:gd name="connsiteX31" fmla="*/ 6295 w 10000"/>
                <a:gd name="connsiteY31" fmla="*/ 3061 h 10000"/>
                <a:gd name="connsiteX32" fmla="*/ 6189 w 10000"/>
                <a:gd name="connsiteY32" fmla="*/ 3576 h 10000"/>
                <a:gd name="connsiteX33" fmla="*/ 5621 w 10000"/>
                <a:gd name="connsiteY33" fmla="*/ 3667 h 10000"/>
                <a:gd name="connsiteX34" fmla="*/ 5053 w 10000"/>
                <a:gd name="connsiteY34" fmla="*/ 4182 h 10000"/>
                <a:gd name="connsiteX35" fmla="*/ 4526 w 10000"/>
                <a:gd name="connsiteY35" fmla="*/ 3818 h 10000"/>
                <a:gd name="connsiteX36" fmla="*/ 3895 w 10000"/>
                <a:gd name="connsiteY36" fmla="*/ 3727 h 10000"/>
                <a:gd name="connsiteX37" fmla="*/ 3432 w 10000"/>
                <a:gd name="connsiteY37" fmla="*/ 3061 h 10000"/>
                <a:gd name="connsiteX38" fmla="*/ 2758 w 10000"/>
                <a:gd name="connsiteY38" fmla="*/ 2758 h 10000"/>
                <a:gd name="connsiteX39" fmla="*/ 2695 w 10000"/>
                <a:gd name="connsiteY39" fmla="*/ 2000 h 10000"/>
                <a:gd name="connsiteX40" fmla="*/ 2379 w 10000"/>
                <a:gd name="connsiteY40" fmla="*/ 1788 h 10000"/>
                <a:gd name="connsiteX41" fmla="*/ 2337 w 10000"/>
                <a:gd name="connsiteY41" fmla="*/ 1727 h 10000"/>
                <a:gd name="connsiteX42" fmla="*/ 2316 w 10000"/>
                <a:gd name="connsiteY42" fmla="*/ 1758 h 10000"/>
                <a:gd name="connsiteX43" fmla="*/ 2295 w 10000"/>
                <a:gd name="connsiteY43" fmla="*/ 1818 h 10000"/>
                <a:gd name="connsiteX44" fmla="*/ 2295 w 10000"/>
                <a:gd name="connsiteY44" fmla="*/ 1848 h 10000"/>
                <a:gd name="connsiteX45" fmla="*/ 2295 w 10000"/>
                <a:gd name="connsiteY45" fmla="*/ 1879 h 10000"/>
                <a:gd name="connsiteX46" fmla="*/ 2295 w 10000"/>
                <a:gd name="connsiteY46" fmla="*/ 1848 h 10000"/>
                <a:gd name="connsiteX47" fmla="*/ 2295 w 10000"/>
                <a:gd name="connsiteY47" fmla="*/ 1818 h 10000"/>
                <a:gd name="connsiteX48" fmla="*/ 2337 w 10000"/>
                <a:gd name="connsiteY48" fmla="*/ 1727 h 10000"/>
                <a:gd name="connsiteX49" fmla="*/ 2295 w 10000"/>
                <a:gd name="connsiteY49" fmla="*/ 1636 h 10000"/>
                <a:gd name="connsiteX50" fmla="*/ 2189 w 10000"/>
                <a:gd name="connsiteY50" fmla="*/ 1727 h 10000"/>
                <a:gd name="connsiteX51" fmla="*/ 2189 w 10000"/>
                <a:gd name="connsiteY51" fmla="*/ 1879 h 10000"/>
                <a:gd name="connsiteX52" fmla="*/ 2189 w 10000"/>
                <a:gd name="connsiteY52" fmla="*/ 1727 h 10000"/>
                <a:gd name="connsiteX53" fmla="*/ 2021 w 10000"/>
                <a:gd name="connsiteY53" fmla="*/ 1788 h 10000"/>
                <a:gd name="connsiteX54" fmla="*/ 1916 w 10000"/>
                <a:gd name="connsiteY54" fmla="*/ 2242 h 10000"/>
                <a:gd name="connsiteX55" fmla="*/ 1495 w 10000"/>
                <a:gd name="connsiteY55" fmla="*/ 2152 h 10000"/>
                <a:gd name="connsiteX56" fmla="*/ 1389 w 10000"/>
                <a:gd name="connsiteY56" fmla="*/ 2909 h 10000"/>
                <a:gd name="connsiteX57" fmla="*/ 1032 w 10000"/>
                <a:gd name="connsiteY57" fmla="*/ 3000 h 10000"/>
                <a:gd name="connsiteX58" fmla="*/ 926 w 10000"/>
                <a:gd name="connsiteY58" fmla="*/ 3879 h 10000"/>
                <a:gd name="connsiteX59" fmla="*/ 716 w 10000"/>
                <a:gd name="connsiteY59" fmla="*/ 4182 h 10000"/>
                <a:gd name="connsiteX60" fmla="*/ 463 w 10000"/>
                <a:gd name="connsiteY60" fmla="*/ 4485 h 10000"/>
                <a:gd name="connsiteX61" fmla="*/ 42 w 10000"/>
                <a:gd name="connsiteY61" fmla="*/ 4636 h 10000"/>
                <a:gd name="connsiteX62" fmla="*/ 0 w 10000"/>
                <a:gd name="connsiteY62" fmla="*/ 4939 h 10000"/>
                <a:gd name="connsiteX63" fmla="*/ 105 w 10000"/>
                <a:gd name="connsiteY63" fmla="*/ 5061 h 10000"/>
                <a:gd name="connsiteX64" fmla="*/ 147 w 10000"/>
                <a:gd name="connsiteY64" fmla="*/ 5303 h 10000"/>
                <a:gd name="connsiteX65" fmla="*/ 42 w 10000"/>
                <a:gd name="connsiteY65" fmla="*/ 5364 h 10000"/>
                <a:gd name="connsiteX66" fmla="*/ 147 w 10000"/>
                <a:gd name="connsiteY66" fmla="*/ 5515 h 10000"/>
                <a:gd name="connsiteX67" fmla="*/ 316 w 10000"/>
                <a:gd name="connsiteY67" fmla="*/ 5606 h 10000"/>
                <a:gd name="connsiteX68" fmla="*/ 463 w 10000"/>
                <a:gd name="connsiteY68" fmla="*/ 5909 h 10000"/>
                <a:gd name="connsiteX69" fmla="*/ 674 w 10000"/>
                <a:gd name="connsiteY69" fmla="*/ 5909 h 10000"/>
                <a:gd name="connsiteX70" fmla="*/ 989 w 10000"/>
                <a:gd name="connsiteY70" fmla="*/ 5909 h 10000"/>
                <a:gd name="connsiteX71" fmla="*/ 1032 w 10000"/>
                <a:gd name="connsiteY71" fmla="*/ 6030 h 10000"/>
                <a:gd name="connsiteX72" fmla="*/ 821 w 10000"/>
                <a:gd name="connsiteY72" fmla="*/ 6485 h 10000"/>
                <a:gd name="connsiteX73" fmla="*/ 884 w 10000"/>
                <a:gd name="connsiteY73" fmla="*/ 6727 h 10000"/>
                <a:gd name="connsiteX74" fmla="*/ 779 w 10000"/>
                <a:gd name="connsiteY74" fmla="*/ 6939 h 10000"/>
                <a:gd name="connsiteX75" fmla="*/ 884 w 10000"/>
                <a:gd name="connsiteY75" fmla="*/ 7242 h 10000"/>
                <a:gd name="connsiteX76" fmla="*/ 1137 w 10000"/>
                <a:gd name="connsiteY76" fmla="*/ 7394 h 10000"/>
                <a:gd name="connsiteX77" fmla="*/ 1095 w 10000"/>
                <a:gd name="connsiteY77" fmla="*/ 7455 h 10000"/>
                <a:gd name="connsiteX78" fmla="*/ 1200 w 10000"/>
                <a:gd name="connsiteY78" fmla="*/ 7455 h 10000"/>
                <a:gd name="connsiteX79" fmla="*/ 1558 w 10000"/>
                <a:gd name="connsiteY79" fmla="*/ 7697 h 10000"/>
                <a:gd name="connsiteX80" fmla="*/ 1874 w 10000"/>
                <a:gd name="connsiteY80" fmla="*/ 7909 h 10000"/>
                <a:gd name="connsiteX81" fmla="*/ 2189 w 10000"/>
                <a:gd name="connsiteY81" fmla="*/ 8000 h 10000"/>
                <a:gd name="connsiteX82" fmla="*/ 2295 w 10000"/>
                <a:gd name="connsiteY82" fmla="*/ 8121 h 10000"/>
                <a:gd name="connsiteX83" fmla="*/ 2379 w 10000"/>
                <a:gd name="connsiteY83" fmla="*/ 8121 h 10000"/>
                <a:gd name="connsiteX84" fmla="*/ 2547 w 10000"/>
                <a:gd name="connsiteY84" fmla="*/ 8273 h 10000"/>
                <a:gd name="connsiteX85" fmla="*/ 2758 w 10000"/>
                <a:gd name="connsiteY85" fmla="*/ 8273 h 10000"/>
                <a:gd name="connsiteX86" fmla="*/ 2968 w 10000"/>
                <a:gd name="connsiteY86" fmla="*/ 8273 h 10000"/>
                <a:gd name="connsiteX87" fmla="*/ 3116 w 10000"/>
                <a:gd name="connsiteY87" fmla="*/ 8000 h 10000"/>
                <a:gd name="connsiteX88" fmla="*/ 3326 w 10000"/>
                <a:gd name="connsiteY88" fmla="*/ 7758 h 10000"/>
                <a:gd name="connsiteX89" fmla="*/ 3579 w 10000"/>
                <a:gd name="connsiteY89" fmla="*/ 7758 h 10000"/>
                <a:gd name="connsiteX90" fmla="*/ 3789 w 10000"/>
                <a:gd name="connsiteY90" fmla="*/ 8000 h 10000"/>
                <a:gd name="connsiteX91" fmla="*/ 3895 w 10000"/>
                <a:gd name="connsiteY91" fmla="*/ 8000 h 10000"/>
                <a:gd name="connsiteX92" fmla="*/ 4000 w 10000"/>
                <a:gd name="connsiteY92" fmla="*/ 8061 h 10000"/>
                <a:gd name="connsiteX93" fmla="*/ 4063 w 10000"/>
                <a:gd name="connsiteY93" fmla="*/ 8424 h 10000"/>
                <a:gd name="connsiteX94" fmla="*/ 3958 w 10000"/>
                <a:gd name="connsiteY94" fmla="*/ 8879 h 10000"/>
                <a:gd name="connsiteX95" fmla="*/ 3958 w 10000"/>
                <a:gd name="connsiteY95" fmla="*/ 9030 h 10000"/>
                <a:gd name="connsiteX96" fmla="*/ 4105 w 10000"/>
                <a:gd name="connsiteY96" fmla="*/ 9091 h 10000"/>
                <a:gd name="connsiteX97" fmla="*/ 4211 w 10000"/>
                <a:gd name="connsiteY97" fmla="*/ 9333 h 10000"/>
                <a:gd name="connsiteX98" fmla="*/ 4211 w 10000"/>
                <a:gd name="connsiteY98" fmla="*/ 9485 h 10000"/>
                <a:gd name="connsiteX99" fmla="*/ 4463 w 10000"/>
                <a:gd name="connsiteY99" fmla="*/ 9636 h 10000"/>
                <a:gd name="connsiteX100" fmla="*/ 4421 w 10000"/>
                <a:gd name="connsiteY100" fmla="*/ 9697 h 10000"/>
                <a:gd name="connsiteX101" fmla="*/ 4674 w 10000"/>
                <a:gd name="connsiteY101" fmla="*/ 9636 h 10000"/>
                <a:gd name="connsiteX102" fmla="*/ 4737 w 10000"/>
                <a:gd name="connsiteY102" fmla="*/ 9333 h 10000"/>
                <a:gd name="connsiteX103" fmla="*/ 5263 w 10000"/>
                <a:gd name="connsiteY103" fmla="*/ 9333 h 10000"/>
                <a:gd name="connsiteX104" fmla="*/ 5453 w 10000"/>
                <a:gd name="connsiteY104" fmla="*/ 9545 h 10000"/>
                <a:gd name="connsiteX105" fmla="*/ 5516 w 10000"/>
                <a:gd name="connsiteY105" fmla="*/ 9788 h 10000"/>
                <a:gd name="connsiteX106" fmla="*/ 5621 w 10000"/>
                <a:gd name="connsiteY106" fmla="*/ 9697 h 10000"/>
                <a:gd name="connsiteX107" fmla="*/ 5979 w 10000"/>
                <a:gd name="connsiteY107" fmla="*/ 10000 h 10000"/>
                <a:gd name="connsiteX108" fmla="*/ 5979 w 10000"/>
                <a:gd name="connsiteY108" fmla="*/ 9788 h 10000"/>
                <a:gd name="connsiteX109" fmla="*/ 6400 w 10000"/>
                <a:gd name="connsiteY109" fmla="*/ 9545 h 10000"/>
                <a:gd name="connsiteX110" fmla="*/ 6442 w 10000"/>
                <a:gd name="connsiteY110" fmla="*/ 9485 h 10000"/>
                <a:gd name="connsiteX111" fmla="*/ 6547 w 10000"/>
                <a:gd name="connsiteY111" fmla="*/ 9394 h 10000"/>
                <a:gd name="connsiteX112" fmla="*/ 6653 w 10000"/>
                <a:gd name="connsiteY112" fmla="*/ 9485 h 10000"/>
                <a:gd name="connsiteX113" fmla="*/ 6863 w 10000"/>
                <a:gd name="connsiteY113" fmla="*/ 9333 h 10000"/>
                <a:gd name="connsiteX114" fmla="*/ 7137 w 10000"/>
                <a:gd name="connsiteY114" fmla="*/ 9091 h 10000"/>
                <a:gd name="connsiteX115" fmla="*/ 7389 w 10000"/>
                <a:gd name="connsiteY115" fmla="*/ 8818 h 10000"/>
                <a:gd name="connsiteX116" fmla="*/ 7495 w 10000"/>
                <a:gd name="connsiteY116" fmla="*/ 8515 h 10000"/>
                <a:gd name="connsiteX117" fmla="*/ 7642 w 10000"/>
                <a:gd name="connsiteY117" fmla="*/ 8212 h 10000"/>
                <a:gd name="connsiteX118" fmla="*/ 7811 w 10000"/>
                <a:gd name="connsiteY118" fmla="*/ 7758 h 10000"/>
                <a:gd name="connsiteX119" fmla="*/ 7811 w 10000"/>
                <a:gd name="connsiteY119" fmla="*/ 7545 h 10000"/>
                <a:gd name="connsiteX120" fmla="*/ 7747 w 10000"/>
                <a:gd name="connsiteY120" fmla="*/ 7394 h 10000"/>
                <a:gd name="connsiteX121" fmla="*/ 7811 w 10000"/>
                <a:gd name="connsiteY121" fmla="*/ 7152 h 10000"/>
                <a:gd name="connsiteX122" fmla="*/ 7747 w 10000"/>
                <a:gd name="connsiteY122" fmla="*/ 6879 h 10000"/>
                <a:gd name="connsiteX123" fmla="*/ 7495 w 10000"/>
                <a:gd name="connsiteY123" fmla="*/ 6121 h 10000"/>
                <a:gd name="connsiteX124" fmla="*/ 7537 w 10000"/>
                <a:gd name="connsiteY124" fmla="*/ 6030 h 10000"/>
                <a:gd name="connsiteX125" fmla="*/ 7747 w 10000"/>
                <a:gd name="connsiteY125" fmla="*/ 5667 h 10000"/>
                <a:gd name="connsiteX126" fmla="*/ 7916 w 10000"/>
                <a:gd name="connsiteY126" fmla="*/ 5606 h 10000"/>
                <a:gd name="connsiteX127" fmla="*/ 7937 w 10000"/>
                <a:gd name="connsiteY127" fmla="*/ 5576 h 10000"/>
                <a:gd name="connsiteX128" fmla="*/ 7937 w 10000"/>
                <a:gd name="connsiteY128" fmla="*/ 5515 h 10000"/>
                <a:gd name="connsiteX129" fmla="*/ 7916 w 10000"/>
                <a:gd name="connsiteY129" fmla="*/ 5455 h 10000"/>
                <a:gd name="connsiteX130" fmla="*/ 7642 w 10000"/>
                <a:gd name="connsiteY130" fmla="*/ 5364 h 10000"/>
                <a:gd name="connsiteX131" fmla="*/ 7495 w 10000"/>
                <a:gd name="connsiteY131" fmla="*/ 5455 h 10000"/>
                <a:gd name="connsiteX132" fmla="*/ 7389 w 10000"/>
                <a:gd name="connsiteY132" fmla="*/ 5364 h 10000"/>
                <a:gd name="connsiteX133" fmla="*/ 7284 w 10000"/>
                <a:gd name="connsiteY133" fmla="*/ 5152 h 10000"/>
                <a:gd name="connsiteX134" fmla="*/ 7179 w 10000"/>
                <a:gd name="connsiteY134" fmla="*/ 5000 h 10000"/>
                <a:gd name="connsiteX135" fmla="*/ 7432 w 10000"/>
                <a:gd name="connsiteY135" fmla="*/ 4848 h 10000"/>
                <a:gd name="connsiteX136" fmla="*/ 7600 w 10000"/>
                <a:gd name="connsiteY136" fmla="*/ 4636 h 10000"/>
                <a:gd name="connsiteX137" fmla="*/ 7853 w 10000"/>
                <a:gd name="connsiteY137" fmla="*/ 4394 h 10000"/>
                <a:gd name="connsiteX138" fmla="*/ 7958 w 10000"/>
                <a:gd name="connsiteY138" fmla="*/ 4394 h 10000"/>
                <a:gd name="connsiteX139" fmla="*/ 7811 w 10000"/>
                <a:gd name="connsiteY139" fmla="*/ 4697 h 10000"/>
                <a:gd name="connsiteX140" fmla="*/ 7916 w 10000"/>
                <a:gd name="connsiteY140" fmla="*/ 4848 h 10000"/>
                <a:gd name="connsiteX141" fmla="*/ 8021 w 10000"/>
                <a:gd name="connsiteY141" fmla="*/ 4788 h 10000"/>
                <a:gd name="connsiteX142" fmla="*/ 8274 w 10000"/>
                <a:gd name="connsiteY142" fmla="*/ 4636 h 10000"/>
                <a:gd name="connsiteX143" fmla="*/ 8337 w 10000"/>
                <a:gd name="connsiteY143" fmla="*/ 4303 h 10000"/>
                <a:gd name="connsiteX144" fmla="*/ 8484 w 10000"/>
                <a:gd name="connsiteY144" fmla="*/ 4121 h 10000"/>
                <a:gd name="connsiteX145" fmla="*/ 8632 w 10000"/>
                <a:gd name="connsiteY145" fmla="*/ 4273 h 10000"/>
                <a:gd name="connsiteX146" fmla="*/ 8611 w 10000"/>
                <a:gd name="connsiteY146" fmla="*/ 3970 h 10000"/>
                <a:gd name="connsiteX147" fmla="*/ 8821 w 10000"/>
                <a:gd name="connsiteY147" fmla="*/ 3788 h 10000"/>
                <a:gd name="connsiteX148" fmla="*/ 9095 w 10000"/>
                <a:gd name="connsiteY148" fmla="*/ 3848 h 10000"/>
                <a:gd name="connsiteX149" fmla="*/ 9221 w 10000"/>
                <a:gd name="connsiteY149" fmla="*/ 3727 h 10000"/>
                <a:gd name="connsiteX150" fmla="*/ 9368 w 10000"/>
                <a:gd name="connsiteY150" fmla="*/ 3818 h 10000"/>
                <a:gd name="connsiteX151" fmla="*/ 9474 w 10000"/>
                <a:gd name="connsiteY151" fmla="*/ 3000 h 10000"/>
                <a:gd name="connsiteX152" fmla="*/ 9726 w 10000"/>
                <a:gd name="connsiteY152" fmla="*/ 2909 h 10000"/>
                <a:gd name="connsiteX153" fmla="*/ 10000 w 10000"/>
                <a:gd name="connsiteY153" fmla="*/ 1788 h 10000"/>
                <a:gd name="connsiteX154" fmla="*/ 9368 w 10000"/>
                <a:gd name="connsiteY154" fmla="*/ 1788 h 10000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7053 w 10000"/>
                <a:gd name="connsiteY23" fmla="*/ 1364 h 10000"/>
                <a:gd name="connsiteX24" fmla="*/ 6926 w 10000"/>
                <a:gd name="connsiteY24" fmla="*/ 1636 h 10000"/>
                <a:gd name="connsiteX25" fmla="*/ 6926 w 10000"/>
                <a:gd name="connsiteY25" fmla="*/ 2000 h 10000"/>
                <a:gd name="connsiteX26" fmla="*/ 7389 w 10000"/>
                <a:gd name="connsiteY26" fmla="*/ 2091 h 10000"/>
                <a:gd name="connsiteX27" fmla="*/ 7495 w 10000"/>
                <a:gd name="connsiteY27" fmla="*/ 2394 h 10000"/>
                <a:gd name="connsiteX28" fmla="*/ 7032 w 10000"/>
                <a:gd name="connsiteY28" fmla="*/ 2606 h 10000"/>
                <a:gd name="connsiteX29" fmla="*/ 6653 w 10000"/>
                <a:gd name="connsiteY29" fmla="*/ 2848 h 10000"/>
                <a:gd name="connsiteX30" fmla="*/ 6295 w 10000"/>
                <a:gd name="connsiteY30" fmla="*/ 3061 h 10000"/>
                <a:gd name="connsiteX31" fmla="*/ 6189 w 10000"/>
                <a:gd name="connsiteY31" fmla="*/ 3576 h 10000"/>
                <a:gd name="connsiteX32" fmla="*/ 5621 w 10000"/>
                <a:gd name="connsiteY32" fmla="*/ 3667 h 10000"/>
                <a:gd name="connsiteX33" fmla="*/ 5053 w 10000"/>
                <a:gd name="connsiteY33" fmla="*/ 4182 h 10000"/>
                <a:gd name="connsiteX34" fmla="*/ 4526 w 10000"/>
                <a:gd name="connsiteY34" fmla="*/ 3818 h 10000"/>
                <a:gd name="connsiteX35" fmla="*/ 3895 w 10000"/>
                <a:gd name="connsiteY35" fmla="*/ 3727 h 10000"/>
                <a:gd name="connsiteX36" fmla="*/ 3432 w 10000"/>
                <a:gd name="connsiteY36" fmla="*/ 3061 h 10000"/>
                <a:gd name="connsiteX37" fmla="*/ 2758 w 10000"/>
                <a:gd name="connsiteY37" fmla="*/ 2758 h 10000"/>
                <a:gd name="connsiteX38" fmla="*/ 2695 w 10000"/>
                <a:gd name="connsiteY38" fmla="*/ 2000 h 10000"/>
                <a:gd name="connsiteX39" fmla="*/ 2379 w 10000"/>
                <a:gd name="connsiteY39" fmla="*/ 1788 h 10000"/>
                <a:gd name="connsiteX40" fmla="*/ 2337 w 10000"/>
                <a:gd name="connsiteY40" fmla="*/ 1727 h 10000"/>
                <a:gd name="connsiteX41" fmla="*/ 2316 w 10000"/>
                <a:gd name="connsiteY41" fmla="*/ 1758 h 10000"/>
                <a:gd name="connsiteX42" fmla="*/ 2295 w 10000"/>
                <a:gd name="connsiteY42" fmla="*/ 1818 h 10000"/>
                <a:gd name="connsiteX43" fmla="*/ 2295 w 10000"/>
                <a:gd name="connsiteY43" fmla="*/ 1848 h 10000"/>
                <a:gd name="connsiteX44" fmla="*/ 2295 w 10000"/>
                <a:gd name="connsiteY44" fmla="*/ 1879 h 10000"/>
                <a:gd name="connsiteX45" fmla="*/ 2295 w 10000"/>
                <a:gd name="connsiteY45" fmla="*/ 1848 h 10000"/>
                <a:gd name="connsiteX46" fmla="*/ 2295 w 10000"/>
                <a:gd name="connsiteY46" fmla="*/ 1818 h 10000"/>
                <a:gd name="connsiteX47" fmla="*/ 2337 w 10000"/>
                <a:gd name="connsiteY47" fmla="*/ 1727 h 10000"/>
                <a:gd name="connsiteX48" fmla="*/ 2295 w 10000"/>
                <a:gd name="connsiteY48" fmla="*/ 1636 h 10000"/>
                <a:gd name="connsiteX49" fmla="*/ 2189 w 10000"/>
                <a:gd name="connsiteY49" fmla="*/ 1727 h 10000"/>
                <a:gd name="connsiteX50" fmla="*/ 2189 w 10000"/>
                <a:gd name="connsiteY50" fmla="*/ 1879 h 10000"/>
                <a:gd name="connsiteX51" fmla="*/ 2189 w 10000"/>
                <a:gd name="connsiteY51" fmla="*/ 1727 h 10000"/>
                <a:gd name="connsiteX52" fmla="*/ 2021 w 10000"/>
                <a:gd name="connsiteY52" fmla="*/ 1788 h 10000"/>
                <a:gd name="connsiteX53" fmla="*/ 1916 w 10000"/>
                <a:gd name="connsiteY53" fmla="*/ 2242 h 10000"/>
                <a:gd name="connsiteX54" fmla="*/ 1495 w 10000"/>
                <a:gd name="connsiteY54" fmla="*/ 2152 h 10000"/>
                <a:gd name="connsiteX55" fmla="*/ 1389 w 10000"/>
                <a:gd name="connsiteY55" fmla="*/ 2909 h 10000"/>
                <a:gd name="connsiteX56" fmla="*/ 1032 w 10000"/>
                <a:gd name="connsiteY56" fmla="*/ 3000 h 10000"/>
                <a:gd name="connsiteX57" fmla="*/ 926 w 10000"/>
                <a:gd name="connsiteY57" fmla="*/ 3879 h 10000"/>
                <a:gd name="connsiteX58" fmla="*/ 716 w 10000"/>
                <a:gd name="connsiteY58" fmla="*/ 4182 h 10000"/>
                <a:gd name="connsiteX59" fmla="*/ 463 w 10000"/>
                <a:gd name="connsiteY59" fmla="*/ 4485 h 10000"/>
                <a:gd name="connsiteX60" fmla="*/ 42 w 10000"/>
                <a:gd name="connsiteY60" fmla="*/ 4636 h 10000"/>
                <a:gd name="connsiteX61" fmla="*/ 0 w 10000"/>
                <a:gd name="connsiteY61" fmla="*/ 4939 h 10000"/>
                <a:gd name="connsiteX62" fmla="*/ 105 w 10000"/>
                <a:gd name="connsiteY62" fmla="*/ 5061 h 10000"/>
                <a:gd name="connsiteX63" fmla="*/ 147 w 10000"/>
                <a:gd name="connsiteY63" fmla="*/ 5303 h 10000"/>
                <a:gd name="connsiteX64" fmla="*/ 42 w 10000"/>
                <a:gd name="connsiteY64" fmla="*/ 5364 h 10000"/>
                <a:gd name="connsiteX65" fmla="*/ 147 w 10000"/>
                <a:gd name="connsiteY65" fmla="*/ 5515 h 10000"/>
                <a:gd name="connsiteX66" fmla="*/ 316 w 10000"/>
                <a:gd name="connsiteY66" fmla="*/ 5606 h 10000"/>
                <a:gd name="connsiteX67" fmla="*/ 463 w 10000"/>
                <a:gd name="connsiteY67" fmla="*/ 5909 h 10000"/>
                <a:gd name="connsiteX68" fmla="*/ 674 w 10000"/>
                <a:gd name="connsiteY68" fmla="*/ 5909 h 10000"/>
                <a:gd name="connsiteX69" fmla="*/ 989 w 10000"/>
                <a:gd name="connsiteY69" fmla="*/ 5909 h 10000"/>
                <a:gd name="connsiteX70" fmla="*/ 1032 w 10000"/>
                <a:gd name="connsiteY70" fmla="*/ 6030 h 10000"/>
                <a:gd name="connsiteX71" fmla="*/ 821 w 10000"/>
                <a:gd name="connsiteY71" fmla="*/ 6485 h 10000"/>
                <a:gd name="connsiteX72" fmla="*/ 884 w 10000"/>
                <a:gd name="connsiteY72" fmla="*/ 6727 h 10000"/>
                <a:gd name="connsiteX73" fmla="*/ 779 w 10000"/>
                <a:gd name="connsiteY73" fmla="*/ 6939 h 10000"/>
                <a:gd name="connsiteX74" fmla="*/ 884 w 10000"/>
                <a:gd name="connsiteY74" fmla="*/ 7242 h 10000"/>
                <a:gd name="connsiteX75" fmla="*/ 1137 w 10000"/>
                <a:gd name="connsiteY75" fmla="*/ 7394 h 10000"/>
                <a:gd name="connsiteX76" fmla="*/ 1095 w 10000"/>
                <a:gd name="connsiteY76" fmla="*/ 7455 h 10000"/>
                <a:gd name="connsiteX77" fmla="*/ 1200 w 10000"/>
                <a:gd name="connsiteY77" fmla="*/ 7455 h 10000"/>
                <a:gd name="connsiteX78" fmla="*/ 1558 w 10000"/>
                <a:gd name="connsiteY78" fmla="*/ 7697 h 10000"/>
                <a:gd name="connsiteX79" fmla="*/ 1874 w 10000"/>
                <a:gd name="connsiteY79" fmla="*/ 7909 h 10000"/>
                <a:gd name="connsiteX80" fmla="*/ 2189 w 10000"/>
                <a:gd name="connsiteY80" fmla="*/ 8000 h 10000"/>
                <a:gd name="connsiteX81" fmla="*/ 2295 w 10000"/>
                <a:gd name="connsiteY81" fmla="*/ 8121 h 10000"/>
                <a:gd name="connsiteX82" fmla="*/ 2379 w 10000"/>
                <a:gd name="connsiteY82" fmla="*/ 8121 h 10000"/>
                <a:gd name="connsiteX83" fmla="*/ 2547 w 10000"/>
                <a:gd name="connsiteY83" fmla="*/ 8273 h 10000"/>
                <a:gd name="connsiteX84" fmla="*/ 2758 w 10000"/>
                <a:gd name="connsiteY84" fmla="*/ 8273 h 10000"/>
                <a:gd name="connsiteX85" fmla="*/ 2968 w 10000"/>
                <a:gd name="connsiteY85" fmla="*/ 8273 h 10000"/>
                <a:gd name="connsiteX86" fmla="*/ 3116 w 10000"/>
                <a:gd name="connsiteY86" fmla="*/ 8000 h 10000"/>
                <a:gd name="connsiteX87" fmla="*/ 3326 w 10000"/>
                <a:gd name="connsiteY87" fmla="*/ 7758 h 10000"/>
                <a:gd name="connsiteX88" fmla="*/ 3579 w 10000"/>
                <a:gd name="connsiteY88" fmla="*/ 7758 h 10000"/>
                <a:gd name="connsiteX89" fmla="*/ 3789 w 10000"/>
                <a:gd name="connsiteY89" fmla="*/ 8000 h 10000"/>
                <a:gd name="connsiteX90" fmla="*/ 3895 w 10000"/>
                <a:gd name="connsiteY90" fmla="*/ 8000 h 10000"/>
                <a:gd name="connsiteX91" fmla="*/ 4000 w 10000"/>
                <a:gd name="connsiteY91" fmla="*/ 8061 h 10000"/>
                <a:gd name="connsiteX92" fmla="*/ 4063 w 10000"/>
                <a:gd name="connsiteY92" fmla="*/ 8424 h 10000"/>
                <a:gd name="connsiteX93" fmla="*/ 3958 w 10000"/>
                <a:gd name="connsiteY93" fmla="*/ 8879 h 10000"/>
                <a:gd name="connsiteX94" fmla="*/ 3958 w 10000"/>
                <a:gd name="connsiteY94" fmla="*/ 9030 h 10000"/>
                <a:gd name="connsiteX95" fmla="*/ 4105 w 10000"/>
                <a:gd name="connsiteY95" fmla="*/ 9091 h 10000"/>
                <a:gd name="connsiteX96" fmla="*/ 4211 w 10000"/>
                <a:gd name="connsiteY96" fmla="*/ 9333 h 10000"/>
                <a:gd name="connsiteX97" fmla="*/ 4211 w 10000"/>
                <a:gd name="connsiteY97" fmla="*/ 9485 h 10000"/>
                <a:gd name="connsiteX98" fmla="*/ 4463 w 10000"/>
                <a:gd name="connsiteY98" fmla="*/ 9636 h 10000"/>
                <a:gd name="connsiteX99" fmla="*/ 4421 w 10000"/>
                <a:gd name="connsiteY99" fmla="*/ 9697 h 10000"/>
                <a:gd name="connsiteX100" fmla="*/ 4674 w 10000"/>
                <a:gd name="connsiteY100" fmla="*/ 9636 h 10000"/>
                <a:gd name="connsiteX101" fmla="*/ 4737 w 10000"/>
                <a:gd name="connsiteY101" fmla="*/ 9333 h 10000"/>
                <a:gd name="connsiteX102" fmla="*/ 5263 w 10000"/>
                <a:gd name="connsiteY102" fmla="*/ 9333 h 10000"/>
                <a:gd name="connsiteX103" fmla="*/ 5453 w 10000"/>
                <a:gd name="connsiteY103" fmla="*/ 9545 h 10000"/>
                <a:gd name="connsiteX104" fmla="*/ 5516 w 10000"/>
                <a:gd name="connsiteY104" fmla="*/ 9788 h 10000"/>
                <a:gd name="connsiteX105" fmla="*/ 5621 w 10000"/>
                <a:gd name="connsiteY105" fmla="*/ 9697 h 10000"/>
                <a:gd name="connsiteX106" fmla="*/ 5979 w 10000"/>
                <a:gd name="connsiteY106" fmla="*/ 10000 h 10000"/>
                <a:gd name="connsiteX107" fmla="*/ 5979 w 10000"/>
                <a:gd name="connsiteY107" fmla="*/ 9788 h 10000"/>
                <a:gd name="connsiteX108" fmla="*/ 6400 w 10000"/>
                <a:gd name="connsiteY108" fmla="*/ 9545 h 10000"/>
                <a:gd name="connsiteX109" fmla="*/ 6442 w 10000"/>
                <a:gd name="connsiteY109" fmla="*/ 9485 h 10000"/>
                <a:gd name="connsiteX110" fmla="*/ 6547 w 10000"/>
                <a:gd name="connsiteY110" fmla="*/ 9394 h 10000"/>
                <a:gd name="connsiteX111" fmla="*/ 6653 w 10000"/>
                <a:gd name="connsiteY111" fmla="*/ 9485 h 10000"/>
                <a:gd name="connsiteX112" fmla="*/ 6863 w 10000"/>
                <a:gd name="connsiteY112" fmla="*/ 9333 h 10000"/>
                <a:gd name="connsiteX113" fmla="*/ 7137 w 10000"/>
                <a:gd name="connsiteY113" fmla="*/ 9091 h 10000"/>
                <a:gd name="connsiteX114" fmla="*/ 7389 w 10000"/>
                <a:gd name="connsiteY114" fmla="*/ 8818 h 10000"/>
                <a:gd name="connsiteX115" fmla="*/ 7495 w 10000"/>
                <a:gd name="connsiteY115" fmla="*/ 8515 h 10000"/>
                <a:gd name="connsiteX116" fmla="*/ 7642 w 10000"/>
                <a:gd name="connsiteY116" fmla="*/ 8212 h 10000"/>
                <a:gd name="connsiteX117" fmla="*/ 7811 w 10000"/>
                <a:gd name="connsiteY117" fmla="*/ 7758 h 10000"/>
                <a:gd name="connsiteX118" fmla="*/ 7811 w 10000"/>
                <a:gd name="connsiteY118" fmla="*/ 7545 h 10000"/>
                <a:gd name="connsiteX119" fmla="*/ 7747 w 10000"/>
                <a:gd name="connsiteY119" fmla="*/ 7394 h 10000"/>
                <a:gd name="connsiteX120" fmla="*/ 7811 w 10000"/>
                <a:gd name="connsiteY120" fmla="*/ 7152 h 10000"/>
                <a:gd name="connsiteX121" fmla="*/ 7747 w 10000"/>
                <a:gd name="connsiteY121" fmla="*/ 6879 h 10000"/>
                <a:gd name="connsiteX122" fmla="*/ 7495 w 10000"/>
                <a:gd name="connsiteY122" fmla="*/ 6121 h 10000"/>
                <a:gd name="connsiteX123" fmla="*/ 7537 w 10000"/>
                <a:gd name="connsiteY123" fmla="*/ 6030 h 10000"/>
                <a:gd name="connsiteX124" fmla="*/ 7747 w 10000"/>
                <a:gd name="connsiteY124" fmla="*/ 5667 h 10000"/>
                <a:gd name="connsiteX125" fmla="*/ 7916 w 10000"/>
                <a:gd name="connsiteY125" fmla="*/ 5606 h 10000"/>
                <a:gd name="connsiteX126" fmla="*/ 7937 w 10000"/>
                <a:gd name="connsiteY126" fmla="*/ 5576 h 10000"/>
                <a:gd name="connsiteX127" fmla="*/ 7937 w 10000"/>
                <a:gd name="connsiteY127" fmla="*/ 5515 h 10000"/>
                <a:gd name="connsiteX128" fmla="*/ 7916 w 10000"/>
                <a:gd name="connsiteY128" fmla="*/ 5455 h 10000"/>
                <a:gd name="connsiteX129" fmla="*/ 7642 w 10000"/>
                <a:gd name="connsiteY129" fmla="*/ 5364 h 10000"/>
                <a:gd name="connsiteX130" fmla="*/ 7495 w 10000"/>
                <a:gd name="connsiteY130" fmla="*/ 5455 h 10000"/>
                <a:gd name="connsiteX131" fmla="*/ 7389 w 10000"/>
                <a:gd name="connsiteY131" fmla="*/ 5364 h 10000"/>
                <a:gd name="connsiteX132" fmla="*/ 7284 w 10000"/>
                <a:gd name="connsiteY132" fmla="*/ 5152 h 10000"/>
                <a:gd name="connsiteX133" fmla="*/ 7179 w 10000"/>
                <a:gd name="connsiteY133" fmla="*/ 5000 h 10000"/>
                <a:gd name="connsiteX134" fmla="*/ 7432 w 10000"/>
                <a:gd name="connsiteY134" fmla="*/ 4848 h 10000"/>
                <a:gd name="connsiteX135" fmla="*/ 7600 w 10000"/>
                <a:gd name="connsiteY135" fmla="*/ 4636 h 10000"/>
                <a:gd name="connsiteX136" fmla="*/ 7853 w 10000"/>
                <a:gd name="connsiteY136" fmla="*/ 4394 h 10000"/>
                <a:gd name="connsiteX137" fmla="*/ 7958 w 10000"/>
                <a:gd name="connsiteY137" fmla="*/ 4394 h 10000"/>
                <a:gd name="connsiteX138" fmla="*/ 7811 w 10000"/>
                <a:gd name="connsiteY138" fmla="*/ 4697 h 10000"/>
                <a:gd name="connsiteX139" fmla="*/ 7916 w 10000"/>
                <a:gd name="connsiteY139" fmla="*/ 4848 h 10000"/>
                <a:gd name="connsiteX140" fmla="*/ 8021 w 10000"/>
                <a:gd name="connsiteY140" fmla="*/ 4788 h 10000"/>
                <a:gd name="connsiteX141" fmla="*/ 8274 w 10000"/>
                <a:gd name="connsiteY141" fmla="*/ 4636 h 10000"/>
                <a:gd name="connsiteX142" fmla="*/ 8337 w 10000"/>
                <a:gd name="connsiteY142" fmla="*/ 4303 h 10000"/>
                <a:gd name="connsiteX143" fmla="*/ 8484 w 10000"/>
                <a:gd name="connsiteY143" fmla="*/ 4121 h 10000"/>
                <a:gd name="connsiteX144" fmla="*/ 8632 w 10000"/>
                <a:gd name="connsiteY144" fmla="*/ 4273 h 10000"/>
                <a:gd name="connsiteX145" fmla="*/ 8611 w 10000"/>
                <a:gd name="connsiteY145" fmla="*/ 3970 h 10000"/>
                <a:gd name="connsiteX146" fmla="*/ 8821 w 10000"/>
                <a:gd name="connsiteY146" fmla="*/ 3788 h 10000"/>
                <a:gd name="connsiteX147" fmla="*/ 9095 w 10000"/>
                <a:gd name="connsiteY147" fmla="*/ 3848 h 10000"/>
                <a:gd name="connsiteX148" fmla="*/ 9221 w 10000"/>
                <a:gd name="connsiteY148" fmla="*/ 3727 h 10000"/>
                <a:gd name="connsiteX149" fmla="*/ 9368 w 10000"/>
                <a:gd name="connsiteY149" fmla="*/ 3818 h 10000"/>
                <a:gd name="connsiteX150" fmla="*/ 9474 w 10000"/>
                <a:gd name="connsiteY150" fmla="*/ 3000 h 10000"/>
                <a:gd name="connsiteX151" fmla="*/ 9726 w 10000"/>
                <a:gd name="connsiteY151" fmla="*/ 2909 h 10000"/>
                <a:gd name="connsiteX152" fmla="*/ 10000 w 10000"/>
                <a:gd name="connsiteY152" fmla="*/ 1788 h 10000"/>
                <a:gd name="connsiteX153" fmla="*/ 9368 w 10000"/>
                <a:gd name="connsiteY153" fmla="*/ 1788 h 10000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7100 w 10000"/>
                <a:gd name="connsiteY23" fmla="*/ 1319 h 10000"/>
                <a:gd name="connsiteX24" fmla="*/ 6926 w 10000"/>
                <a:gd name="connsiteY24" fmla="*/ 1636 h 10000"/>
                <a:gd name="connsiteX25" fmla="*/ 6926 w 10000"/>
                <a:gd name="connsiteY25" fmla="*/ 2000 h 10000"/>
                <a:gd name="connsiteX26" fmla="*/ 7389 w 10000"/>
                <a:gd name="connsiteY26" fmla="*/ 2091 h 10000"/>
                <a:gd name="connsiteX27" fmla="*/ 7495 w 10000"/>
                <a:gd name="connsiteY27" fmla="*/ 2394 h 10000"/>
                <a:gd name="connsiteX28" fmla="*/ 7032 w 10000"/>
                <a:gd name="connsiteY28" fmla="*/ 2606 h 10000"/>
                <a:gd name="connsiteX29" fmla="*/ 6653 w 10000"/>
                <a:gd name="connsiteY29" fmla="*/ 2848 h 10000"/>
                <a:gd name="connsiteX30" fmla="*/ 6295 w 10000"/>
                <a:gd name="connsiteY30" fmla="*/ 3061 h 10000"/>
                <a:gd name="connsiteX31" fmla="*/ 6189 w 10000"/>
                <a:gd name="connsiteY31" fmla="*/ 3576 h 10000"/>
                <a:gd name="connsiteX32" fmla="*/ 5621 w 10000"/>
                <a:gd name="connsiteY32" fmla="*/ 3667 h 10000"/>
                <a:gd name="connsiteX33" fmla="*/ 5053 w 10000"/>
                <a:gd name="connsiteY33" fmla="*/ 4182 h 10000"/>
                <a:gd name="connsiteX34" fmla="*/ 4526 w 10000"/>
                <a:gd name="connsiteY34" fmla="*/ 3818 h 10000"/>
                <a:gd name="connsiteX35" fmla="*/ 3895 w 10000"/>
                <a:gd name="connsiteY35" fmla="*/ 3727 h 10000"/>
                <a:gd name="connsiteX36" fmla="*/ 3432 w 10000"/>
                <a:gd name="connsiteY36" fmla="*/ 3061 h 10000"/>
                <a:gd name="connsiteX37" fmla="*/ 2758 w 10000"/>
                <a:gd name="connsiteY37" fmla="*/ 2758 h 10000"/>
                <a:gd name="connsiteX38" fmla="*/ 2695 w 10000"/>
                <a:gd name="connsiteY38" fmla="*/ 2000 h 10000"/>
                <a:gd name="connsiteX39" fmla="*/ 2379 w 10000"/>
                <a:gd name="connsiteY39" fmla="*/ 1788 h 10000"/>
                <a:gd name="connsiteX40" fmla="*/ 2337 w 10000"/>
                <a:gd name="connsiteY40" fmla="*/ 1727 h 10000"/>
                <a:gd name="connsiteX41" fmla="*/ 2316 w 10000"/>
                <a:gd name="connsiteY41" fmla="*/ 1758 h 10000"/>
                <a:gd name="connsiteX42" fmla="*/ 2295 w 10000"/>
                <a:gd name="connsiteY42" fmla="*/ 1818 h 10000"/>
                <a:gd name="connsiteX43" fmla="*/ 2295 w 10000"/>
                <a:gd name="connsiteY43" fmla="*/ 1848 h 10000"/>
                <a:gd name="connsiteX44" fmla="*/ 2295 w 10000"/>
                <a:gd name="connsiteY44" fmla="*/ 1879 h 10000"/>
                <a:gd name="connsiteX45" fmla="*/ 2295 w 10000"/>
                <a:gd name="connsiteY45" fmla="*/ 1848 h 10000"/>
                <a:gd name="connsiteX46" fmla="*/ 2295 w 10000"/>
                <a:gd name="connsiteY46" fmla="*/ 1818 h 10000"/>
                <a:gd name="connsiteX47" fmla="*/ 2337 w 10000"/>
                <a:gd name="connsiteY47" fmla="*/ 1727 h 10000"/>
                <a:gd name="connsiteX48" fmla="*/ 2295 w 10000"/>
                <a:gd name="connsiteY48" fmla="*/ 1636 h 10000"/>
                <a:gd name="connsiteX49" fmla="*/ 2189 w 10000"/>
                <a:gd name="connsiteY49" fmla="*/ 1727 h 10000"/>
                <a:gd name="connsiteX50" fmla="*/ 2189 w 10000"/>
                <a:gd name="connsiteY50" fmla="*/ 1879 h 10000"/>
                <a:gd name="connsiteX51" fmla="*/ 2189 w 10000"/>
                <a:gd name="connsiteY51" fmla="*/ 1727 h 10000"/>
                <a:gd name="connsiteX52" fmla="*/ 2021 w 10000"/>
                <a:gd name="connsiteY52" fmla="*/ 1788 h 10000"/>
                <a:gd name="connsiteX53" fmla="*/ 1916 w 10000"/>
                <a:gd name="connsiteY53" fmla="*/ 2242 h 10000"/>
                <a:gd name="connsiteX54" fmla="*/ 1495 w 10000"/>
                <a:gd name="connsiteY54" fmla="*/ 2152 h 10000"/>
                <a:gd name="connsiteX55" fmla="*/ 1389 w 10000"/>
                <a:gd name="connsiteY55" fmla="*/ 2909 h 10000"/>
                <a:gd name="connsiteX56" fmla="*/ 1032 w 10000"/>
                <a:gd name="connsiteY56" fmla="*/ 3000 h 10000"/>
                <a:gd name="connsiteX57" fmla="*/ 926 w 10000"/>
                <a:gd name="connsiteY57" fmla="*/ 3879 h 10000"/>
                <a:gd name="connsiteX58" fmla="*/ 716 w 10000"/>
                <a:gd name="connsiteY58" fmla="*/ 4182 h 10000"/>
                <a:gd name="connsiteX59" fmla="*/ 463 w 10000"/>
                <a:gd name="connsiteY59" fmla="*/ 4485 h 10000"/>
                <a:gd name="connsiteX60" fmla="*/ 42 w 10000"/>
                <a:gd name="connsiteY60" fmla="*/ 4636 h 10000"/>
                <a:gd name="connsiteX61" fmla="*/ 0 w 10000"/>
                <a:gd name="connsiteY61" fmla="*/ 4939 h 10000"/>
                <a:gd name="connsiteX62" fmla="*/ 105 w 10000"/>
                <a:gd name="connsiteY62" fmla="*/ 5061 h 10000"/>
                <a:gd name="connsiteX63" fmla="*/ 147 w 10000"/>
                <a:gd name="connsiteY63" fmla="*/ 5303 h 10000"/>
                <a:gd name="connsiteX64" fmla="*/ 42 w 10000"/>
                <a:gd name="connsiteY64" fmla="*/ 5364 h 10000"/>
                <a:gd name="connsiteX65" fmla="*/ 147 w 10000"/>
                <a:gd name="connsiteY65" fmla="*/ 5515 h 10000"/>
                <a:gd name="connsiteX66" fmla="*/ 316 w 10000"/>
                <a:gd name="connsiteY66" fmla="*/ 5606 h 10000"/>
                <a:gd name="connsiteX67" fmla="*/ 463 w 10000"/>
                <a:gd name="connsiteY67" fmla="*/ 5909 h 10000"/>
                <a:gd name="connsiteX68" fmla="*/ 674 w 10000"/>
                <a:gd name="connsiteY68" fmla="*/ 5909 h 10000"/>
                <a:gd name="connsiteX69" fmla="*/ 989 w 10000"/>
                <a:gd name="connsiteY69" fmla="*/ 5909 h 10000"/>
                <a:gd name="connsiteX70" fmla="*/ 1032 w 10000"/>
                <a:gd name="connsiteY70" fmla="*/ 6030 h 10000"/>
                <a:gd name="connsiteX71" fmla="*/ 821 w 10000"/>
                <a:gd name="connsiteY71" fmla="*/ 6485 h 10000"/>
                <a:gd name="connsiteX72" fmla="*/ 884 w 10000"/>
                <a:gd name="connsiteY72" fmla="*/ 6727 h 10000"/>
                <a:gd name="connsiteX73" fmla="*/ 779 w 10000"/>
                <a:gd name="connsiteY73" fmla="*/ 6939 h 10000"/>
                <a:gd name="connsiteX74" fmla="*/ 884 w 10000"/>
                <a:gd name="connsiteY74" fmla="*/ 7242 h 10000"/>
                <a:gd name="connsiteX75" fmla="*/ 1137 w 10000"/>
                <a:gd name="connsiteY75" fmla="*/ 7394 h 10000"/>
                <a:gd name="connsiteX76" fmla="*/ 1095 w 10000"/>
                <a:gd name="connsiteY76" fmla="*/ 7455 h 10000"/>
                <a:gd name="connsiteX77" fmla="*/ 1200 w 10000"/>
                <a:gd name="connsiteY77" fmla="*/ 7455 h 10000"/>
                <a:gd name="connsiteX78" fmla="*/ 1558 w 10000"/>
                <a:gd name="connsiteY78" fmla="*/ 7697 h 10000"/>
                <a:gd name="connsiteX79" fmla="*/ 1874 w 10000"/>
                <a:gd name="connsiteY79" fmla="*/ 7909 h 10000"/>
                <a:gd name="connsiteX80" fmla="*/ 2189 w 10000"/>
                <a:gd name="connsiteY80" fmla="*/ 8000 h 10000"/>
                <a:gd name="connsiteX81" fmla="*/ 2295 w 10000"/>
                <a:gd name="connsiteY81" fmla="*/ 8121 h 10000"/>
                <a:gd name="connsiteX82" fmla="*/ 2379 w 10000"/>
                <a:gd name="connsiteY82" fmla="*/ 8121 h 10000"/>
                <a:gd name="connsiteX83" fmla="*/ 2547 w 10000"/>
                <a:gd name="connsiteY83" fmla="*/ 8273 h 10000"/>
                <a:gd name="connsiteX84" fmla="*/ 2758 w 10000"/>
                <a:gd name="connsiteY84" fmla="*/ 8273 h 10000"/>
                <a:gd name="connsiteX85" fmla="*/ 2968 w 10000"/>
                <a:gd name="connsiteY85" fmla="*/ 8273 h 10000"/>
                <a:gd name="connsiteX86" fmla="*/ 3116 w 10000"/>
                <a:gd name="connsiteY86" fmla="*/ 8000 h 10000"/>
                <a:gd name="connsiteX87" fmla="*/ 3326 w 10000"/>
                <a:gd name="connsiteY87" fmla="*/ 7758 h 10000"/>
                <a:gd name="connsiteX88" fmla="*/ 3579 w 10000"/>
                <a:gd name="connsiteY88" fmla="*/ 7758 h 10000"/>
                <a:gd name="connsiteX89" fmla="*/ 3789 w 10000"/>
                <a:gd name="connsiteY89" fmla="*/ 8000 h 10000"/>
                <a:gd name="connsiteX90" fmla="*/ 3895 w 10000"/>
                <a:gd name="connsiteY90" fmla="*/ 8000 h 10000"/>
                <a:gd name="connsiteX91" fmla="*/ 4000 w 10000"/>
                <a:gd name="connsiteY91" fmla="*/ 8061 h 10000"/>
                <a:gd name="connsiteX92" fmla="*/ 4063 w 10000"/>
                <a:gd name="connsiteY92" fmla="*/ 8424 h 10000"/>
                <a:gd name="connsiteX93" fmla="*/ 3958 w 10000"/>
                <a:gd name="connsiteY93" fmla="*/ 8879 h 10000"/>
                <a:gd name="connsiteX94" fmla="*/ 3958 w 10000"/>
                <a:gd name="connsiteY94" fmla="*/ 9030 h 10000"/>
                <a:gd name="connsiteX95" fmla="*/ 4105 w 10000"/>
                <a:gd name="connsiteY95" fmla="*/ 9091 h 10000"/>
                <a:gd name="connsiteX96" fmla="*/ 4211 w 10000"/>
                <a:gd name="connsiteY96" fmla="*/ 9333 h 10000"/>
                <a:gd name="connsiteX97" fmla="*/ 4211 w 10000"/>
                <a:gd name="connsiteY97" fmla="*/ 9485 h 10000"/>
                <a:gd name="connsiteX98" fmla="*/ 4463 w 10000"/>
                <a:gd name="connsiteY98" fmla="*/ 9636 h 10000"/>
                <a:gd name="connsiteX99" fmla="*/ 4421 w 10000"/>
                <a:gd name="connsiteY99" fmla="*/ 9697 h 10000"/>
                <a:gd name="connsiteX100" fmla="*/ 4674 w 10000"/>
                <a:gd name="connsiteY100" fmla="*/ 9636 h 10000"/>
                <a:gd name="connsiteX101" fmla="*/ 4737 w 10000"/>
                <a:gd name="connsiteY101" fmla="*/ 9333 h 10000"/>
                <a:gd name="connsiteX102" fmla="*/ 5263 w 10000"/>
                <a:gd name="connsiteY102" fmla="*/ 9333 h 10000"/>
                <a:gd name="connsiteX103" fmla="*/ 5453 w 10000"/>
                <a:gd name="connsiteY103" fmla="*/ 9545 h 10000"/>
                <a:gd name="connsiteX104" fmla="*/ 5516 w 10000"/>
                <a:gd name="connsiteY104" fmla="*/ 9788 h 10000"/>
                <a:gd name="connsiteX105" fmla="*/ 5621 w 10000"/>
                <a:gd name="connsiteY105" fmla="*/ 9697 h 10000"/>
                <a:gd name="connsiteX106" fmla="*/ 5979 w 10000"/>
                <a:gd name="connsiteY106" fmla="*/ 10000 h 10000"/>
                <a:gd name="connsiteX107" fmla="*/ 5979 w 10000"/>
                <a:gd name="connsiteY107" fmla="*/ 9788 h 10000"/>
                <a:gd name="connsiteX108" fmla="*/ 6400 w 10000"/>
                <a:gd name="connsiteY108" fmla="*/ 9545 h 10000"/>
                <a:gd name="connsiteX109" fmla="*/ 6442 w 10000"/>
                <a:gd name="connsiteY109" fmla="*/ 9485 h 10000"/>
                <a:gd name="connsiteX110" fmla="*/ 6547 w 10000"/>
                <a:gd name="connsiteY110" fmla="*/ 9394 h 10000"/>
                <a:gd name="connsiteX111" fmla="*/ 6653 w 10000"/>
                <a:gd name="connsiteY111" fmla="*/ 9485 h 10000"/>
                <a:gd name="connsiteX112" fmla="*/ 6863 w 10000"/>
                <a:gd name="connsiteY112" fmla="*/ 9333 h 10000"/>
                <a:gd name="connsiteX113" fmla="*/ 7137 w 10000"/>
                <a:gd name="connsiteY113" fmla="*/ 9091 h 10000"/>
                <a:gd name="connsiteX114" fmla="*/ 7389 w 10000"/>
                <a:gd name="connsiteY114" fmla="*/ 8818 h 10000"/>
                <a:gd name="connsiteX115" fmla="*/ 7495 w 10000"/>
                <a:gd name="connsiteY115" fmla="*/ 8515 h 10000"/>
                <a:gd name="connsiteX116" fmla="*/ 7642 w 10000"/>
                <a:gd name="connsiteY116" fmla="*/ 8212 h 10000"/>
                <a:gd name="connsiteX117" fmla="*/ 7811 w 10000"/>
                <a:gd name="connsiteY117" fmla="*/ 7758 h 10000"/>
                <a:gd name="connsiteX118" fmla="*/ 7811 w 10000"/>
                <a:gd name="connsiteY118" fmla="*/ 7545 h 10000"/>
                <a:gd name="connsiteX119" fmla="*/ 7747 w 10000"/>
                <a:gd name="connsiteY119" fmla="*/ 7394 h 10000"/>
                <a:gd name="connsiteX120" fmla="*/ 7811 w 10000"/>
                <a:gd name="connsiteY120" fmla="*/ 7152 h 10000"/>
                <a:gd name="connsiteX121" fmla="*/ 7747 w 10000"/>
                <a:gd name="connsiteY121" fmla="*/ 6879 h 10000"/>
                <a:gd name="connsiteX122" fmla="*/ 7495 w 10000"/>
                <a:gd name="connsiteY122" fmla="*/ 6121 h 10000"/>
                <a:gd name="connsiteX123" fmla="*/ 7537 w 10000"/>
                <a:gd name="connsiteY123" fmla="*/ 6030 h 10000"/>
                <a:gd name="connsiteX124" fmla="*/ 7747 w 10000"/>
                <a:gd name="connsiteY124" fmla="*/ 5667 h 10000"/>
                <a:gd name="connsiteX125" fmla="*/ 7916 w 10000"/>
                <a:gd name="connsiteY125" fmla="*/ 5606 h 10000"/>
                <a:gd name="connsiteX126" fmla="*/ 7937 w 10000"/>
                <a:gd name="connsiteY126" fmla="*/ 5576 h 10000"/>
                <a:gd name="connsiteX127" fmla="*/ 7937 w 10000"/>
                <a:gd name="connsiteY127" fmla="*/ 5515 h 10000"/>
                <a:gd name="connsiteX128" fmla="*/ 7916 w 10000"/>
                <a:gd name="connsiteY128" fmla="*/ 5455 h 10000"/>
                <a:gd name="connsiteX129" fmla="*/ 7642 w 10000"/>
                <a:gd name="connsiteY129" fmla="*/ 5364 h 10000"/>
                <a:gd name="connsiteX130" fmla="*/ 7495 w 10000"/>
                <a:gd name="connsiteY130" fmla="*/ 5455 h 10000"/>
                <a:gd name="connsiteX131" fmla="*/ 7389 w 10000"/>
                <a:gd name="connsiteY131" fmla="*/ 5364 h 10000"/>
                <a:gd name="connsiteX132" fmla="*/ 7284 w 10000"/>
                <a:gd name="connsiteY132" fmla="*/ 5152 h 10000"/>
                <a:gd name="connsiteX133" fmla="*/ 7179 w 10000"/>
                <a:gd name="connsiteY133" fmla="*/ 5000 h 10000"/>
                <a:gd name="connsiteX134" fmla="*/ 7432 w 10000"/>
                <a:gd name="connsiteY134" fmla="*/ 4848 h 10000"/>
                <a:gd name="connsiteX135" fmla="*/ 7600 w 10000"/>
                <a:gd name="connsiteY135" fmla="*/ 4636 h 10000"/>
                <a:gd name="connsiteX136" fmla="*/ 7853 w 10000"/>
                <a:gd name="connsiteY136" fmla="*/ 4394 h 10000"/>
                <a:gd name="connsiteX137" fmla="*/ 7958 w 10000"/>
                <a:gd name="connsiteY137" fmla="*/ 4394 h 10000"/>
                <a:gd name="connsiteX138" fmla="*/ 7811 w 10000"/>
                <a:gd name="connsiteY138" fmla="*/ 4697 h 10000"/>
                <a:gd name="connsiteX139" fmla="*/ 7916 w 10000"/>
                <a:gd name="connsiteY139" fmla="*/ 4848 h 10000"/>
                <a:gd name="connsiteX140" fmla="*/ 8021 w 10000"/>
                <a:gd name="connsiteY140" fmla="*/ 4788 h 10000"/>
                <a:gd name="connsiteX141" fmla="*/ 8274 w 10000"/>
                <a:gd name="connsiteY141" fmla="*/ 4636 h 10000"/>
                <a:gd name="connsiteX142" fmla="*/ 8337 w 10000"/>
                <a:gd name="connsiteY142" fmla="*/ 4303 h 10000"/>
                <a:gd name="connsiteX143" fmla="*/ 8484 w 10000"/>
                <a:gd name="connsiteY143" fmla="*/ 4121 h 10000"/>
                <a:gd name="connsiteX144" fmla="*/ 8632 w 10000"/>
                <a:gd name="connsiteY144" fmla="*/ 4273 h 10000"/>
                <a:gd name="connsiteX145" fmla="*/ 8611 w 10000"/>
                <a:gd name="connsiteY145" fmla="*/ 3970 h 10000"/>
                <a:gd name="connsiteX146" fmla="*/ 8821 w 10000"/>
                <a:gd name="connsiteY146" fmla="*/ 3788 h 10000"/>
                <a:gd name="connsiteX147" fmla="*/ 9095 w 10000"/>
                <a:gd name="connsiteY147" fmla="*/ 3848 h 10000"/>
                <a:gd name="connsiteX148" fmla="*/ 9221 w 10000"/>
                <a:gd name="connsiteY148" fmla="*/ 3727 h 10000"/>
                <a:gd name="connsiteX149" fmla="*/ 9368 w 10000"/>
                <a:gd name="connsiteY149" fmla="*/ 3818 h 10000"/>
                <a:gd name="connsiteX150" fmla="*/ 9474 w 10000"/>
                <a:gd name="connsiteY150" fmla="*/ 3000 h 10000"/>
                <a:gd name="connsiteX151" fmla="*/ 9726 w 10000"/>
                <a:gd name="connsiteY151" fmla="*/ 2909 h 10000"/>
                <a:gd name="connsiteX152" fmla="*/ 10000 w 10000"/>
                <a:gd name="connsiteY152" fmla="*/ 1788 h 10000"/>
                <a:gd name="connsiteX153" fmla="*/ 9368 w 10000"/>
                <a:gd name="connsiteY153" fmla="*/ 1788 h 10000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6926 w 10000"/>
                <a:gd name="connsiteY23" fmla="*/ 1636 h 10000"/>
                <a:gd name="connsiteX24" fmla="*/ 6926 w 10000"/>
                <a:gd name="connsiteY24" fmla="*/ 2000 h 10000"/>
                <a:gd name="connsiteX25" fmla="*/ 7389 w 10000"/>
                <a:gd name="connsiteY25" fmla="*/ 2091 h 10000"/>
                <a:gd name="connsiteX26" fmla="*/ 7495 w 10000"/>
                <a:gd name="connsiteY26" fmla="*/ 2394 h 10000"/>
                <a:gd name="connsiteX27" fmla="*/ 7032 w 10000"/>
                <a:gd name="connsiteY27" fmla="*/ 2606 h 10000"/>
                <a:gd name="connsiteX28" fmla="*/ 6653 w 10000"/>
                <a:gd name="connsiteY28" fmla="*/ 2848 h 10000"/>
                <a:gd name="connsiteX29" fmla="*/ 6295 w 10000"/>
                <a:gd name="connsiteY29" fmla="*/ 3061 h 10000"/>
                <a:gd name="connsiteX30" fmla="*/ 6189 w 10000"/>
                <a:gd name="connsiteY30" fmla="*/ 3576 h 10000"/>
                <a:gd name="connsiteX31" fmla="*/ 5621 w 10000"/>
                <a:gd name="connsiteY31" fmla="*/ 3667 h 10000"/>
                <a:gd name="connsiteX32" fmla="*/ 5053 w 10000"/>
                <a:gd name="connsiteY32" fmla="*/ 4182 h 10000"/>
                <a:gd name="connsiteX33" fmla="*/ 4526 w 10000"/>
                <a:gd name="connsiteY33" fmla="*/ 3818 h 10000"/>
                <a:gd name="connsiteX34" fmla="*/ 3895 w 10000"/>
                <a:gd name="connsiteY34" fmla="*/ 3727 h 10000"/>
                <a:gd name="connsiteX35" fmla="*/ 3432 w 10000"/>
                <a:gd name="connsiteY35" fmla="*/ 3061 h 10000"/>
                <a:gd name="connsiteX36" fmla="*/ 2758 w 10000"/>
                <a:gd name="connsiteY36" fmla="*/ 2758 h 10000"/>
                <a:gd name="connsiteX37" fmla="*/ 2695 w 10000"/>
                <a:gd name="connsiteY37" fmla="*/ 2000 h 10000"/>
                <a:gd name="connsiteX38" fmla="*/ 2379 w 10000"/>
                <a:gd name="connsiteY38" fmla="*/ 1788 h 10000"/>
                <a:gd name="connsiteX39" fmla="*/ 2337 w 10000"/>
                <a:gd name="connsiteY39" fmla="*/ 1727 h 10000"/>
                <a:gd name="connsiteX40" fmla="*/ 2316 w 10000"/>
                <a:gd name="connsiteY40" fmla="*/ 1758 h 10000"/>
                <a:gd name="connsiteX41" fmla="*/ 2295 w 10000"/>
                <a:gd name="connsiteY41" fmla="*/ 1818 h 10000"/>
                <a:gd name="connsiteX42" fmla="*/ 2295 w 10000"/>
                <a:gd name="connsiteY42" fmla="*/ 1848 h 10000"/>
                <a:gd name="connsiteX43" fmla="*/ 2295 w 10000"/>
                <a:gd name="connsiteY43" fmla="*/ 1879 h 10000"/>
                <a:gd name="connsiteX44" fmla="*/ 2295 w 10000"/>
                <a:gd name="connsiteY44" fmla="*/ 1848 h 10000"/>
                <a:gd name="connsiteX45" fmla="*/ 2295 w 10000"/>
                <a:gd name="connsiteY45" fmla="*/ 1818 h 10000"/>
                <a:gd name="connsiteX46" fmla="*/ 2337 w 10000"/>
                <a:gd name="connsiteY46" fmla="*/ 1727 h 10000"/>
                <a:gd name="connsiteX47" fmla="*/ 2295 w 10000"/>
                <a:gd name="connsiteY47" fmla="*/ 1636 h 10000"/>
                <a:gd name="connsiteX48" fmla="*/ 2189 w 10000"/>
                <a:gd name="connsiteY48" fmla="*/ 1727 h 10000"/>
                <a:gd name="connsiteX49" fmla="*/ 2189 w 10000"/>
                <a:gd name="connsiteY49" fmla="*/ 1879 h 10000"/>
                <a:gd name="connsiteX50" fmla="*/ 2189 w 10000"/>
                <a:gd name="connsiteY50" fmla="*/ 1727 h 10000"/>
                <a:gd name="connsiteX51" fmla="*/ 2021 w 10000"/>
                <a:gd name="connsiteY51" fmla="*/ 1788 h 10000"/>
                <a:gd name="connsiteX52" fmla="*/ 1916 w 10000"/>
                <a:gd name="connsiteY52" fmla="*/ 2242 h 10000"/>
                <a:gd name="connsiteX53" fmla="*/ 1495 w 10000"/>
                <a:gd name="connsiteY53" fmla="*/ 2152 h 10000"/>
                <a:gd name="connsiteX54" fmla="*/ 1389 w 10000"/>
                <a:gd name="connsiteY54" fmla="*/ 2909 h 10000"/>
                <a:gd name="connsiteX55" fmla="*/ 1032 w 10000"/>
                <a:gd name="connsiteY55" fmla="*/ 3000 h 10000"/>
                <a:gd name="connsiteX56" fmla="*/ 926 w 10000"/>
                <a:gd name="connsiteY56" fmla="*/ 3879 h 10000"/>
                <a:gd name="connsiteX57" fmla="*/ 716 w 10000"/>
                <a:gd name="connsiteY57" fmla="*/ 4182 h 10000"/>
                <a:gd name="connsiteX58" fmla="*/ 463 w 10000"/>
                <a:gd name="connsiteY58" fmla="*/ 4485 h 10000"/>
                <a:gd name="connsiteX59" fmla="*/ 42 w 10000"/>
                <a:gd name="connsiteY59" fmla="*/ 4636 h 10000"/>
                <a:gd name="connsiteX60" fmla="*/ 0 w 10000"/>
                <a:gd name="connsiteY60" fmla="*/ 4939 h 10000"/>
                <a:gd name="connsiteX61" fmla="*/ 105 w 10000"/>
                <a:gd name="connsiteY61" fmla="*/ 5061 h 10000"/>
                <a:gd name="connsiteX62" fmla="*/ 147 w 10000"/>
                <a:gd name="connsiteY62" fmla="*/ 5303 h 10000"/>
                <a:gd name="connsiteX63" fmla="*/ 42 w 10000"/>
                <a:gd name="connsiteY63" fmla="*/ 5364 h 10000"/>
                <a:gd name="connsiteX64" fmla="*/ 147 w 10000"/>
                <a:gd name="connsiteY64" fmla="*/ 5515 h 10000"/>
                <a:gd name="connsiteX65" fmla="*/ 316 w 10000"/>
                <a:gd name="connsiteY65" fmla="*/ 5606 h 10000"/>
                <a:gd name="connsiteX66" fmla="*/ 463 w 10000"/>
                <a:gd name="connsiteY66" fmla="*/ 5909 h 10000"/>
                <a:gd name="connsiteX67" fmla="*/ 674 w 10000"/>
                <a:gd name="connsiteY67" fmla="*/ 5909 h 10000"/>
                <a:gd name="connsiteX68" fmla="*/ 989 w 10000"/>
                <a:gd name="connsiteY68" fmla="*/ 5909 h 10000"/>
                <a:gd name="connsiteX69" fmla="*/ 1032 w 10000"/>
                <a:gd name="connsiteY69" fmla="*/ 6030 h 10000"/>
                <a:gd name="connsiteX70" fmla="*/ 821 w 10000"/>
                <a:gd name="connsiteY70" fmla="*/ 6485 h 10000"/>
                <a:gd name="connsiteX71" fmla="*/ 884 w 10000"/>
                <a:gd name="connsiteY71" fmla="*/ 6727 h 10000"/>
                <a:gd name="connsiteX72" fmla="*/ 779 w 10000"/>
                <a:gd name="connsiteY72" fmla="*/ 6939 h 10000"/>
                <a:gd name="connsiteX73" fmla="*/ 884 w 10000"/>
                <a:gd name="connsiteY73" fmla="*/ 7242 h 10000"/>
                <a:gd name="connsiteX74" fmla="*/ 1137 w 10000"/>
                <a:gd name="connsiteY74" fmla="*/ 7394 h 10000"/>
                <a:gd name="connsiteX75" fmla="*/ 1095 w 10000"/>
                <a:gd name="connsiteY75" fmla="*/ 7455 h 10000"/>
                <a:gd name="connsiteX76" fmla="*/ 1200 w 10000"/>
                <a:gd name="connsiteY76" fmla="*/ 7455 h 10000"/>
                <a:gd name="connsiteX77" fmla="*/ 1558 w 10000"/>
                <a:gd name="connsiteY77" fmla="*/ 7697 h 10000"/>
                <a:gd name="connsiteX78" fmla="*/ 1874 w 10000"/>
                <a:gd name="connsiteY78" fmla="*/ 7909 h 10000"/>
                <a:gd name="connsiteX79" fmla="*/ 2189 w 10000"/>
                <a:gd name="connsiteY79" fmla="*/ 8000 h 10000"/>
                <a:gd name="connsiteX80" fmla="*/ 2295 w 10000"/>
                <a:gd name="connsiteY80" fmla="*/ 8121 h 10000"/>
                <a:gd name="connsiteX81" fmla="*/ 2379 w 10000"/>
                <a:gd name="connsiteY81" fmla="*/ 8121 h 10000"/>
                <a:gd name="connsiteX82" fmla="*/ 2547 w 10000"/>
                <a:gd name="connsiteY82" fmla="*/ 8273 h 10000"/>
                <a:gd name="connsiteX83" fmla="*/ 2758 w 10000"/>
                <a:gd name="connsiteY83" fmla="*/ 8273 h 10000"/>
                <a:gd name="connsiteX84" fmla="*/ 2968 w 10000"/>
                <a:gd name="connsiteY84" fmla="*/ 8273 h 10000"/>
                <a:gd name="connsiteX85" fmla="*/ 3116 w 10000"/>
                <a:gd name="connsiteY85" fmla="*/ 8000 h 10000"/>
                <a:gd name="connsiteX86" fmla="*/ 3326 w 10000"/>
                <a:gd name="connsiteY86" fmla="*/ 7758 h 10000"/>
                <a:gd name="connsiteX87" fmla="*/ 3579 w 10000"/>
                <a:gd name="connsiteY87" fmla="*/ 7758 h 10000"/>
                <a:gd name="connsiteX88" fmla="*/ 3789 w 10000"/>
                <a:gd name="connsiteY88" fmla="*/ 8000 h 10000"/>
                <a:gd name="connsiteX89" fmla="*/ 3895 w 10000"/>
                <a:gd name="connsiteY89" fmla="*/ 8000 h 10000"/>
                <a:gd name="connsiteX90" fmla="*/ 4000 w 10000"/>
                <a:gd name="connsiteY90" fmla="*/ 8061 h 10000"/>
                <a:gd name="connsiteX91" fmla="*/ 4063 w 10000"/>
                <a:gd name="connsiteY91" fmla="*/ 8424 h 10000"/>
                <a:gd name="connsiteX92" fmla="*/ 3958 w 10000"/>
                <a:gd name="connsiteY92" fmla="*/ 8879 h 10000"/>
                <a:gd name="connsiteX93" fmla="*/ 3958 w 10000"/>
                <a:gd name="connsiteY93" fmla="*/ 9030 h 10000"/>
                <a:gd name="connsiteX94" fmla="*/ 4105 w 10000"/>
                <a:gd name="connsiteY94" fmla="*/ 9091 h 10000"/>
                <a:gd name="connsiteX95" fmla="*/ 4211 w 10000"/>
                <a:gd name="connsiteY95" fmla="*/ 9333 h 10000"/>
                <a:gd name="connsiteX96" fmla="*/ 4211 w 10000"/>
                <a:gd name="connsiteY96" fmla="*/ 9485 h 10000"/>
                <a:gd name="connsiteX97" fmla="*/ 4463 w 10000"/>
                <a:gd name="connsiteY97" fmla="*/ 9636 h 10000"/>
                <a:gd name="connsiteX98" fmla="*/ 4421 w 10000"/>
                <a:gd name="connsiteY98" fmla="*/ 9697 h 10000"/>
                <a:gd name="connsiteX99" fmla="*/ 4674 w 10000"/>
                <a:gd name="connsiteY99" fmla="*/ 9636 h 10000"/>
                <a:gd name="connsiteX100" fmla="*/ 4737 w 10000"/>
                <a:gd name="connsiteY100" fmla="*/ 9333 h 10000"/>
                <a:gd name="connsiteX101" fmla="*/ 5263 w 10000"/>
                <a:gd name="connsiteY101" fmla="*/ 9333 h 10000"/>
                <a:gd name="connsiteX102" fmla="*/ 5453 w 10000"/>
                <a:gd name="connsiteY102" fmla="*/ 9545 h 10000"/>
                <a:gd name="connsiteX103" fmla="*/ 5516 w 10000"/>
                <a:gd name="connsiteY103" fmla="*/ 9788 h 10000"/>
                <a:gd name="connsiteX104" fmla="*/ 5621 w 10000"/>
                <a:gd name="connsiteY104" fmla="*/ 9697 h 10000"/>
                <a:gd name="connsiteX105" fmla="*/ 5979 w 10000"/>
                <a:gd name="connsiteY105" fmla="*/ 10000 h 10000"/>
                <a:gd name="connsiteX106" fmla="*/ 5979 w 10000"/>
                <a:gd name="connsiteY106" fmla="*/ 9788 h 10000"/>
                <a:gd name="connsiteX107" fmla="*/ 6400 w 10000"/>
                <a:gd name="connsiteY107" fmla="*/ 9545 h 10000"/>
                <a:gd name="connsiteX108" fmla="*/ 6442 w 10000"/>
                <a:gd name="connsiteY108" fmla="*/ 9485 h 10000"/>
                <a:gd name="connsiteX109" fmla="*/ 6547 w 10000"/>
                <a:gd name="connsiteY109" fmla="*/ 9394 h 10000"/>
                <a:gd name="connsiteX110" fmla="*/ 6653 w 10000"/>
                <a:gd name="connsiteY110" fmla="*/ 9485 h 10000"/>
                <a:gd name="connsiteX111" fmla="*/ 6863 w 10000"/>
                <a:gd name="connsiteY111" fmla="*/ 9333 h 10000"/>
                <a:gd name="connsiteX112" fmla="*/ 7137 w 10000"/>
                <a:gd name="connsiteY112" fmla="*/ 9091 h 10000"/>
                <a:gd name="connsiteX113" fmla="*/ 7389 w 10000"/>
                <a:gd name="connsiteY113" fmla="*/ 8818 h 10000"/>
                <a:gd name="connsiteX114" fmla="*/ 7495 w 10000"/>
                <a:gd name="connsiteY114" fmla="*/ 8515 h 10000"/>
                <a:gd name="connsiteX115" fmla="*/ 7642 w 10000"/>
                <a:gd name="connsiteY115" fmla="*/ 8212 h 10000"/>
                <a:gd name="connsiteX116" fmla="*/ 7811 w 10000"/>
                <a:gd name="connsiteY116" fmla="*/ 7758 h 10000"/>
                <a:gd name="connsiteX117" fmla="*/ 7811 w 10000"/>
                <a:gd name="connsiteY117" fmla="*/ 7545 h 10000"/>
                <a:gd name="connsiteX118" fmla="*/ 7747 w 10000"/>
                <a:gd name="connsiteY118" fmla="*/ 7394 h 10000"/>
                <a:gd name="connsiteX119" fmla="*/ 7811 w 10000"/>
                <a:gd name="connsiteY119" fmla="*/ 7152 h 10000"/>
                <a:gd name="connsiteX120" fmla="*/ 7747 w 10000"/>
                <a:gd name="connsiteY120" fmla="*/ 6879 h 10000"/>
                <a:gd name="connsiteX121" fmla="*/ 7495 w 10000"/>
                <a:gd name="connsiteY121" fmla="*/ 6121 h 10000"/>
                <a:gd name="connsiteX122" fmla="*/ 7537 w 10000"/>
                <a:gd name="connsiteY122" fmla="*/ 6030 h 10000"/>
                <a:gd name="connsiteX123" fmla="*/ 7747 w 10000"/>
                <a:gd name="connsiteY123" fmla="*/ 5667 h 10000"/>
                <a:gd name="connsiteX124" fmla="*/ 7916 w 10000"/>
                <a:gd name="connsiteY124" fmla="*/ 5606 h 10000"/>
                <a:gd name="connsiteX125" fmla="*/ 7937 w 10000"/>
                <a:gd name="connsiteY125" fmla="*/ 5576 h 10000"/>
                <a:gd name="connsiteX126" fmla="*/ 7937 w 10000"/>
                <a:gd name="connsiteY126" fmla="*/ 5515 h 10000"/>
                <a:gd name="connsiteX127" fmla="*/ 7916 w 10000"/>
                <a:gd name="connsiteY127" fmla="*/ 5455 h 10000"/>
                <a:gd name="connsiteX128" fmla="*/ 7642 w 10000"/>
                <a:gd name="connsiteY128" fmla="*/ 5364 h 10000"/>
                <a:gd name="connsiteX129" fmla="*/ 7495 w 10000"/>
                <a:gd name="connsiteY129" fmla="*/ 5455 h 10000"/>
                <a:gd name="connsiteX130" fmla="*/ 7389 w 10000"/>
                <a:gd name="connsiteY130" fmla="*/ 5364 h 10000"/>
                <a:gd name="connsiteX131" fmla="*/ 7284 w 10000"/>
                <a:gd name="connsiteY131" fmla="*/ 5152 h 10000"/>
                <a:gd name="connsiteX132" fmla="*/ 7179 w 10000"/>
                <a:gd name="connsiteY132" fmla="*/ 5000 h 10000"/>
                <a:gd name="connsiteX133" fmla="*/ 7432 w 10000"/>
                <a:gd name="connsiteY133" fmla="*/ 4848 h 10000"/>
                <a:gd name="connsiteX134" fmla="*/ 7600 w 10000"/>
                <a:gd name="connsiteY134" fmla="*/ 4636 h 10000"/>
                <a:gd name="connsiteX135" fmla="*/ 7853 w 10000"/>
                <a:gd name="connsiteY135" fmla="*/ 4394 h 10000"/>
                <a:gd name="connsiteX136" fmla="*/ 7958 w 10000"/>
                <a:gd name="connsiteY136" fmla="*/ 4394 h 10000"/>
                <a:gd name="connsiteX137" fmla="*/ 7811 w 10000"/>
                <a:gd name="connsiteY137" fmla="*/ 4697 h 10000"/>
                <a:gd name="connsiteX138" fmla="*/ 7916 w 10000"/>
                <a:gd name="connsiteY138" fmla="*/ 4848 h 10000"/>
                <a:gd name="connsiteX139" fmla="*/ 8021 w 10000"/>
                <a:gd name="connsiteY139" fmla="*/ 4788 h 10000"/>
                <a:gd name="connsiteX140" fmla="*/ 8274 w 10000"/>
                <a:gd name="connsiteY140" fmla="*/ 4636 h 10000"/>
                <a:gd name="connsiteX141" fmla="*/ 8337 w 10000"/>
                <a:gd name="connsiteY141" fmla="*/ 4303 h 10000"/>
                <a:gd name="connsiteX142" fmla="*/ 8484 w 10000"/>
                <a:gd name="connsiteY142" fmla="*/ 4121 h 10000"/>
                <a:gd name="connsiteX143" fmla="*/ 8632 w 10000"/>
                <a:gd name="connsiteY143" fmla="*/ 4273 h 10000"/>
                <a:gd name="connsiteX144" fmla="*/ 8611 w 10000"/>
                <a:gd name="connsiteY144" fmla="*/ 3970 h 10000"/>
                <a:gd name="connsiteX145" fmla="*/ 8821 w 10000"/>
                <a:gd name="connsiteY145" fmla="*/ 3788 h 10000"/>
                <a:gd name="connsiteX146" fmla="*/ 9095 w 10000"/>
                <a:gd name="connsiteY146" fmla="*/ 3848 h 10000"/>
                <a:gd name="connsiteX147" fmla="*/ 9221 w 10000"/>
                <a:gd name="connsiteY147" fmla="*/ 3727 h 10000"/>
                <a:gd name="connsiteX148" fmla="*/ 9368 w 10000"/>
                <a:gd name="connsiteY148" fmla="*/ 3818 h 10000"/>
                <a:gd name="connsiteX149" fmla="*/ 9474 w 10000"/>
                <a:gd name="connsiteY149" fmla="*/ 3000 h 10000"/>
                <a:gd name="connsiteX150" fmla="*/ 9726 w 10000"/>
                <a:gd name="connsiteY150" fmla="*/ 2909 h 10000"/>
                <a:gd name="connsiteX151" fmla="*/ 10000 w 10000"/>
                <a:gd name="connsiteY151" fmla="*/ 1788 h 10000"/>
                <a:gd name="connsiteX152" fmla="*/ 9368 w 10000"/>
                <a:gd name="connsiteY152" fmla="*/ 17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0000" h="10000">
                  <a:moveTo>
                    <a:pt x="9368" y="1788"/>
                  </a:moveTo>
                  <a:lnTo>
                    <a:pt x="9368" y="1788"/>
                  </a:lnTo>
                  <a:lnTo>
                    <a:pt x="9263" y="1485"/>
                  </a:lnTo>
                  <a:lnTo>
                    <a:pt x="8842" y="1333"/>
                  </a:lnTo>
                  <a:lnTo>
                    <a:pt x="8337" y="0"/>
                  </a:lnTo>
                  <a:lnTo>
                    <a:pt x="7853" y="0"/>
                  </a:lnTo>
                  <a:lnTo>
                    <a:pt x="7705" y="364"/>
                  </a:lnTo>
                  <a:cubicBezTo>
                    <a:pt x="7600" y="637"/>
                    <a:pt x="7494" y="909"/>
                    <a:pt x="7389" y="1182"/>
                  </a:cubicBezTo>
                  <a:lnTo>
                    <a:pt x="7074" y="1182"/>
                  </a:lnTo>
                  <a:cubicBezTo>
                    <a:pt x="7060" y="1232"/>
                    <a:pt x="7046" y="1283"/>
                    <a:pt x="7032" y="1333"/>
                  </a:cubicBezTo>
                  <a:lnTo>
                    <a:pt x="7032" y="1364"/>
                  </a:lnTo>
                  <a:lnTo>
                    <a:pt x="7053" y="1364"/>
                  </a:lnTo>
                  <a:lnTo>
                    <a:pt x="7074" y="1364"/>
                  </a:lnTo>
                  <a:lnTo>
                    <a:pt x="7074" y="1394"/>
                  </a:lnTo>
                  <a:lnTo>
                    <a:pt x="7095" y="1394"/>
                  </a:lnTo>
                  <a:lnTo>
                    <a:pt x="7116" y="1394"/>
                  </a:lnTo>
                  <a:lnTo>
                    <a:pt x="7116" y="1424"/>
                  </a:lnTo>
                  <a:lnTo>
                    <a:pt x="7137" y="1424"/>
                  </a:lnTo>
                  <a:lnTo>
                    <a:pt x="7116" y="1424"/>
                  </a:lnTo>
                  <a:lnTo>
                    <a:pt x="7116" y="1394"/>
                  </a:lnTo>
                  <a:lnTo>
                    <a:pt x="7095" y="1394"/>
                  </a:lnTo>
                  <a:lnTo>
                    <a:pt x="7074" y="1394"/>
                  </a:lnTo>
                  <a:lnTo>
                    <a:pt x="7074" y="1364"/>
                  </a:lnTo>
                  <a:cubicBezTo>
                    <a:pt x="7049" y="1404"/>
                    <a:pt x="6951" y="1530"/>
                    <a:pt x="6926" y="1636"/>
                  </a:cubicBezTo>
                  <a:lnTo>
                    <a:pt x="6926" y="2000"/>
                  </a:lnTo>
                  <a:lnTo>
                    <a:pt x="7389" y="2091"/>
                  </a:lnTo>
                  <a:cubicBezTo>
                    <a:pt x="7424" y="2192"/>
                    <a:pt x="7460" y="2293"/>
                    <a:pt x="7495" y="2394"/>
                  </a:cubicBezTo>
                  <a:lnTo>
                    <a:pt x="7032" y="2606"/>
                  </a:lnTo>
                  <a:lnTo>
                    <a:pt x="6653" y="2848"/>
                  </a:lnTo>
                  <a:lnTo>
                    <a:pt x="6295" y="3061"/>
                  </a:lnTo>
                  <a:cubicBezTo>
                    <a:pt x="6260" y="3233"/>
                    <a:pt x="6224" y="3404"/>
                    <a:pt x="6189" y="3576"/>
                  </a:cubicBezTo>
                  <a:lnTo>
                    <a:pt x="5621" y="3667"/>
                  </a:lnTo>
                  <a:lnTo>
                    <a:pt x="5053" y="4182"/>
                  </a:lnTo>
                  <a:lnTo>
                    <a:pt x="4526" y="3818"/>
                  </a:lnTo>
                  <a:lnTo>
                    <a:pt x="3895" y="3727"/>
                  </a:lnTo>
                  <a:lnTo>
                    <a:pt x="3432" y="3061"/>
                  </a:lnTo>
                  <a:lnTo>
                    <a:pt x="2758" y="2758"/>
                  </a:lnTo>
                  <a:cubicBezTo>
                    <a:pt x="2737" y="2505"/>
                    <a:pt x="2716" y="2253"/>
                    <a:pt x="2695" y="2000"/>
                  </a:cubicBezTo>
                  <a:lnTo>
                    <a:pt x="2379" y="1788"/>
                  </a:lnTo>
                  <a:cubicBezTo>
                    <a:pt x="2365" y="1768"/>
                    <a:pt x="2351" y="1747"/>
                    <a:pt x="2337" y="1727"/>
                  </a:cubicBezTo>
                  <a:cubicBezTo>
                    <a:pt x="2330" y="1737"/>
                    <a:pt x="2323" y="1748"/>
                    <a:pt x="2316" y="1758"/>
                  </a:cubicBezTo>
                  <a:lnTo>
                    <a:pt x="2295" y="1818"/>
                  </a:lnTo>
                  <a:lnTo>
                    <a:pt x="2295" y="1848"/>
                  </a:lnTo>
                  <a:lnTo>
                    <a:pt x="2295" y="1879"/>
                  </a:lnTo>
                  <a:lnTo>
                    <a:pt x="2295" y="1848"/>
                  </a:lnTo>
                  <a:lnTo>
                    <a:pt x="2295" y="1818"/>
                  </a:lnTo>
                  <a:cubicBezTo>
                    <a:pt x="2309" y="1788"/>
                    <a:pt x="2323" y="1757"/>
                    <a:pt x="2337" y="1727"/>
                  </a:cubicBezTo>
                  <a:cubicBezTo>
                    <a:pt x="2323" y="1697"/>
                    <a:pt x="2309" y="1666"/>
                    <a:pt x="2295" y="1636"/>
                  </a:cubicBezTo>
                  <a:lnTo>
                    <a:pt x="2189" y="1727"/>
                  </a:lnTo>
                  <a:lnTo>
                    <a:pt x="2189" y="1879"/>
                  </a:lnTo>
                  <a:lnTo>
                    <a:pt x="2189" y="1727"/>
                  </a:lnTo>
                  <a:lnTo>
                    <a:pt x="2021" y="1788"/>
                  </a:lnTo>
                  <a:lnTo>
                    <a:pt x="1916" y="2242"/>
                  </a:lnTo>
                  <a:lnTo>
                    <a:pt x="1495" y="2152"/>
                  </a:lnTo>
                  <a:cubicBezTo>
                    <a:pt x="1460" y="2404"/>
                    <a:pt x="1424" y="2657"/>
                    <a:pt x="1389" y="2909"/>
                  </a:cubicBezTo>
                  <a:lnTo>
                    <a:pt x="1032" y="3000"/>
                  </a:lnTo>
                  <a:cubicBezTo>
                    <a:pt x="997" y="3293"/>
                    <a:pt x="961" y="3586"/>
                    <a:pt x="926" y="3879"/>
                  </a:cubicBezTo>
                  <a:lnTo>
                    <a:pt x="716" y="4182"/>
                  </a:lnTo>
                  <a:lnTo>
                    <a:pt x="463" y="4485"/>
                  </a:lnTo>
                  <a:lnTo>
                    <a:pt x="42" y="4636"/>
                  </a:lnTo>
                  <a:lnTo>
                    <a:pt x="0" y="4939"/>
                  </a:lnTo>
                  <a:lnTo>
                    <a:pt x="105" y="5061"/>
                  </a:lnTo>
                  <a:cubicBezTo>
                    <a:pt x="119" y="5142"/>
                    <a:pt x="133" y="5222"/>
                    <a:pt x="147" y="5303"/>
                  </a:cubicBezTo>
                  <a:lnTo>
                    <a:pt x="42" y="5364"/>
                  </a:lnTo>
                  <a:lnTo>
                    <a:pt x="147" y="5515"/>
                  </a:lnTo>
                  <a:lnTo>
                    <a:pt x="316" y="5606"/>
                  </a:lnTo>
                  <a:lnTo>
                    <a:pt x="463" y="5909"/>
                  </a:lnTo>
                  <a:lnTo>
                    <a:pt x="674" y="5909"/>
                  </a:lnTo>
                  <a:lnTo>
                    <a:pt x="989" y="5909"/>
                  </a:lnTo>
                  <a:cubicBezTo>
                    <a:pt x="1003" y="5949"/>
                    <a:pt x="1018" y="5990"/>
                    <a:pt x="1032" y="6030"/>
                  </a:cubicBezTo>
                  <a:cubicBezTo>
                    <a:pt x="962" y="6182"/>
                    <a:pt x="891" y="6333"/>
                    <a:pt x="821" y="6485"/>
                  </a:cubicBezTo>
                  <a:cubicBezTo>
                    <a:pt x="842" y="6566"/>
                    <a:pt x="863" y="6646"/>
                    <a:pt x="884" y="6727"/>
                  </a:cubicBezTo>
                  <a:lnTo>
                    <a:pt x="779" y="6939"/>
                  </a:lnTo>
                  <a:lnTo>
                    <a:pt x="884" y="7242"/>
                  </a:lnTo>
                  <a:lnTo>
                    <a:pt x="1137" y="7394"/>
                  </a:lnTo>
                  <a:cubicBezTo>
                    <a:pt x="1123" y="7414"/>
                    <a:pt x="1109" y="7435"/>
                    <a:pt x="1095" y="7455"/>
                  </a:cubicBezTo>
                  <a:lnTo>
                    <a:pt x="1200" y="7455"/>
                  </a:lnTo>
                  <a:lnTo>
                    <a:pt x="1558" y="7697"/>
                  </a:lnTo>
                  <a:lnTo>
                    <a:pt x="1874" y="7909"/>
                  </a:lnTo>
                  <a:lnTo>
                    <a:pt x="2189" y="8000"/>
                  </a:lnTo>
                  <a:lnTo>
                    <a:pt x="2295" y="8121"/>
                  </a:lnTo>
                  <a:lnTo>
                    <a:pt x="2379" y="8121"/>
                  </a:lnTo>
                  <a:lnTo>
                    <a:pt x="2547" y="8273"/>
                  </a:lnTo>
                  <a:lnTo>
                    <a:pt x="2758" y="8273"/>
                  </a:lnTo>
                  <a:lnTo>
                    <a:pt x="2968" y="8273"/>
                  </a:lnTo>
                  <a:cubicBezTo>
                    <a:pt x="3017" y="8182"/>
                    <a:pt x="3067" y="8091"/>
                    <a:pt x="3116" y="8000"/>
                  </a:cubicBezTo>
                  <a:lnTo>
                    <a:pt x="3326" y="7758"/>
                  </a:lnTo>
                  <a:lnTo>
                    <a:pt x="3579" y="7758"/>
                  </a:lnTo>
                  <a:lnTo>
                    <a:pt x="3789" y="8000"/>
                  </a:lnTo>
                  <a:lnTo>
                    <a:pt x="3895" y="8000"/>
                  </a:lnTo>
                  <a:lnTo>
                    <a:pt x="4000" y="8061"/>
                  </a:lnTo>
                  <a:lnTo>
                    <a:pt x="4063" y="8424"/>
                  </a:lnTo>
                  <a:lnTo>
                    <a:pt x="3958" y="8879"/>
                  </a:lnTo>
                  <a:lnTo>
                    <a:pt x="3958" y="9030"/>
                  </a:lnTo>
                  <a:lnTo>
                    <a:pt x="4105" y="9091"/>
                  </a:lnTo>
                  <a:cubicBezTo>
                    <a:pt x="4140" y="9172"/>
                    <a:pt x="4176" y="9252"/>
                    <a:pt x="4211" y="9333"/>
                  </a:cubicBezTo>
                  <a:lnTo>
                    <a:pt x="4211" y="9485"/>
                  </a:lnTo>
                  <a:lnTo>
                    <a:pt x="4463" y="9636"/>
                  </a:lnTo>
                  <a:cubicBezTo>
                    <a:pt x="4449" y="9656"/>
                    <a:pt x="4435" y="9677"/>
                    <a:pt x="4421" y="9697"/>
                  </a:cubicBezTo>
                  <a:lnTo>
                    <a:pt x="4674" y="9636"/>
                  </a:lnTo>
                  <a:lnTo>
                    <a:pt x="4737" y="9333"/>
                  </a:lnTo>
                  <a:lnTo>
                    <a:pt x="5263" y="9333"/>
                  </a:lnTo>
                  <a:cubicBezTo>
                    <a:pt x="5326" y="9404"/>
                    <a:pt x="5390" y="9474"/>
                    <a:pt x="5453" y="9545"/>
                  </a:cubicBezTo>
                  <a:lnTo>
                    <a:pt x="5516" y="9788"/>
                  </a:lnTo>
                  <a:lnTo>
                    <a:pt x="5621" y="9697"/>
                  </a:lnTo>
                  <a:lnTo>
                    <a:pt x="5979" y="10000"/>
                  </a:lnTo>
                  <a:lnTo>
                    <a:pt x="5979" y="9788"/>
                  </a:lnTo>
                  <a:lnTo>
                    <a:pt x="6400" y="9545"/>
                  </a:lnTo>
                  <a:lnTo>
                    <a:pt x="6442" y="9485"/>
                  </a:lnTo>
                  <a:lnTo>
                    <a:pt x="6547" y="9394"/>
                  </a:lnTo>
                  <a:lnTo>
                    <a:pt x="6653" y="9485"/>
                  </a:lnTo>
                  <a:lnTo>
                    <a:pt x="6863" y="9333"/>
                  </a:lnTo>
                  <a:lnTo>
                    <a:pt x="7137" y="9091"/>
                  </a:lnTo>
                  <a:lnTo>
                    <a:pt x="7389" y="8818"/>
                  </a:lnTo>
                  <a:cubicBezTo>
                    <a:pt x="7424" y="8717"/>
                    <a:pt x="7460" y="8616"/>
                    <a:pt x="7495" y="8515"/>
                  </a:cubicBezTo>
                  <a:lnTo>
                    <a:pt x="7642" y="8212"/>
                  </a:lnTo>
                  <a:cubicBezTo>
                    <a:pt x="7698" y="8061"/>
                    <a:pt x="7755" y="7909"/>
                    <a:pt x="7811" y="7758"/>
                  </a:cubicBezTo>
                  <a:lnTo>
                    <a:pt x="7811" y="7545"/>
                  </a:lnTo>
                  <a:cubicBezTo>
                    <a:pt x="7790" y="7495"/>
                    <a:pt x="7768" y="7444"/>
                    <a:pt x="7747" y="7394"/>
                  </a:cubicBezTo>
                  <a:cubicBezTo>
                    <a:pt x="7768" y="7313"/>
                    <a:pt x="7790" y="7233"/>
                    <a:pt x="7811" y="7152"/>
                  </a:cubicBezTo>
                  <a:cubicBezTo>
                    <a:pt x="7790" y="7061"/>
                    <a:pt x="7768" y="6970"/>
                    <a:pt x="7747" y="6879"/>
                  </a:cubicBezTo>
                  <a:lnTo>
                    <a:pt x="7495" y="6121"/>
                  </a:lnTo>
                  <a:cubicBezTo>
                    <a:pt x="7509" y="6091"/>
                    <a:pt x="7523" y="6060"/>
                    <a:pt x="7537" y="6030"/>
                  </a:cubicBezTo>
                  <a:lnTo>
                    <a:pt x="7747" y="5667"/>
                  </a:lnTo>
                  <a:lnTo>
                    <a:pt x="7916" y="5606"/>
                  </a:lnTo>
                  <a:lnTo>
                    <a:pt x="7937" y="5576"/>
                  </a:lnTo>
                  <a:lnTo>
                    <a:pt x="7937" y="5515"/>
                  </a:lnTo>
                  <a:lnTo>
                    <a:pt x="7916" y="5455"/>
                  </a:lnTo>
                  <a:lnTo>
                    <a:pt x="7642" y="5364"/>
                  </a:lnTo>
                  <a:lnTo>
                    <a:pt x="7495" y="5455"/>
                  </a:lnTo>
                  <a:lnTo>
                    <a:pt x="7389" y="5364"/>
                  </a:lnTo>
                  <a:lnTo>
                    <a:pt x="7284" y="5152"/>
                  </a:lnTo>
                  <a:lnTo>
                    <a:pt x="7179" y="5000"/>
                  </a:lnTo>
                  <a:lnTo>
                    <a:pt x="7432" y="4848"/>
                  </a:lnTo>
                  <a:lnTo>
                    <a:pt x="7600" y="4636"/>
                  </a:lnTo>
                  <a:lnTo>
                    <a:pt x="7853" y="4394"/>
                  </a:lnTo>
                  <a:lnTo>
                    <a:pt x="7958" y="4394"/>
                  </a:lnTo>
                  <a:lnTo>
                    <a:pt x="7811" y="4697"/>
                  </a:lnTo>
                  <a:lnTo>
                    <a:pt x="7916" y="4848"/>
                  </a:lnTo>
                  <a:lnTo>
                    <a:pt x="8021" y="4788"/>
                  </a:lnTo>
                  <a:lnTo>
                    <a:pt x="8274" y="4636"/>
                  </a:lnTo>
                  <a:lnTo>
                    <a:pt x="8337" y="4303"/>
                  </a:lnTo>
                  <a:lnTo>
                    <a:pt x="8484" y="4121"/>
                  </a:lnTo>
                  <a:cubicBezTo>
                    <a:pt x="8533" y="4172"/>
                    <a:pt x="8583" y="4222"/>
                    <a:pt x="8632" y="4273"/>
                  </a:cubicBezTo>
                  <a:lnTo>
                    <a:pt x="8611" y="3970"/>
                  </a:lnTo>
                  <a:lnTo>
                    <a:pt x="8821" y="3788"/>
                  </a:lnTo>
                  <a:lnTo>
                    <a:pt x="9095" y="3848"/>
                  </a:lnTo>
                  <a:lnTo>
                    <a:pt x="9221" y="3727"/>
                  </a:lnTo>
                  <a:lnTo>
                    <a:pt x="9368" y="3818"/>
                  </a:lnTo>
                  <a:cubicBezTo>
                    <a:pt x="9403" y="3545"/>
                    <a:pt x="9439" y="3273"/>
                    <a:pt x="9474" y="3000"/>
                  </a:cubicBezTo>
                  <a:lnTo>
                    <a:pt x="9726" y="2909"/>
                  </a:lnTo>
                  <a:cubicBezTo>
                    <a:pt x="9817" y="2535"/>
                    <a:pt x="9909" y="2162"/>
                    <a:pt x="10000" y="1788"/>
                  </a:cubicBezTo>
                  <a:lnTo>
                    <a:pt x="9368" y="178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E0AB142D-A167-DC4F-A2EE-14C25FA05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979" y="4530540"/>
              <a:ext cx="68462" cy="81509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4C5400B0-5BC3-1840-A341-0E814F50E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268" y="3908800"/>
              <a:ext cx="64659" cy="64449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4840100D-8ADB-0849-86BD-D5E63700D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1283" y="3749574"/>
              <a:ext cx="38034" cy="111838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C175EAC0-81A7-D64D-8185-31E4C4ACE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2738" y="3459555"/>
              <a:ext cx="55151" cy="83404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3AEF3A7D-CD76-6440-97E0-E4C89FF9E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299" y="3031161"/>
              <a:ext cx="412673" cy="447350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34282135-218D-A143-A1C8-72924178E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62" y="2619826"/>
              <a:ext cx="74168" cy="365842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97494C83-7EF6-9D4B-8D3A-7074B3DA8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0365" y="3963772"/>
              <a:ext cx="169253" cy="233152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6D880974-6F14-1F48-8ACF-3F9A5A448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827" y="4234835"/>
              <a:ext cx="138825" cy="109942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AC409AB-28D9-4B45-A7F0-E73207B8D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9011" y="2714603"/>
              <a:ext cx="931845" cy="466305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1" name="Line 449">
              <a:extLst>
                <a:ext uri="{FF2B5EF4-FFF2-40B4-BE49-F238E27FC236}">
                  <a16:creationId xmlns:a16="http://schemas.microsoft.com/office/drawing/2014/main" id="{6211B0DB-D962-DE4B-BEB9-2F1579235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4723" y="3984622"/>
              <a:ext cx="0" cy="0"/>
            </a:xfrm>
            <a:prstGeom prst="line">
              <a:avLst/>
            </a:prstGeom>
            <a:grp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5C67725A-8F8F-8D4E-96BF-C7EB1EB0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485" y="3131624"/>
              <a:ext cx="148334" cy="185764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0FDE93E4-7C4C-9441-9990-E48C49603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537" y="3298433"/>
              <a:ext cx="102693" cy="125106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61C2A4D9-A2C9-8041-92DD-0834857D0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614" y="5368374"/>
              <a:ext cx="152138" cy="199033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152AB9D-6BFE-7745-B9DA-D2895BD00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518" y="4543810"/>
              <a:ext cx="384148" cy="468200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FCBC1D49-BDDC-B248-9519-535CF4F2F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841" y="4395957"/>
              <a:ext cx="1059260" cy="1088046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1978554233 h 10000"/>
                <a:gd name="T28" fmla="*/ 2147483647 w 10000"/>
                <a:gd name="T29" fmla="*/ 1571492712 h 10000"/>
                <a:gd name="T30" fmla="*/ 2147483647 w 10000"/>
                <a:gd name="T31" fmla="*/ 1454980750 h 10000"/>
                <a:gd name="T32" fmla="*/ 2147483647 w 10000"/>
                <a:gd name="T33" fmla="*/ 1106175301 h 10000"/>
                <a:gd name="T34" fmla="*/ 2147483647 w 10000"/>
                <a:gd name="T35" fmla="*/ 640102212 h 10000"/>
                <a:gd name="T36" fmla="*/ 2147483647 w 10000"/>
                <a:gd name="T37" fmla="*/ 174776418 h 10000"/>
                <a:gd name="T38" fmla="*/ 2147483647 w 10000"/>
                <a:gd name="T39" fmla="*/ 640102212 h 10000"/>
                <a:gd name="T40" fmla="*/ 2147483647 w 10000"/>
                <a:gd name="T41" fmla="*/ 581837847 h 10000"/>
                <a:gd name="T42" fmla="*/ 2147483647 w 10000"/>
                <a:gd name="T43" fmla="*/ 640102212 h 10000"/>
                <a:gd name="T44" fmla="*/ 2147483647 w 10000"/>
                <a:gd name="T45" fmla="*/ 756622557 h 10000"/>
                <a:gd name="T46" fmla="*/ 2147483647 w 10000"/>
                <a:gd name="T47" fmla="*/ 233040691 h 10000"/>
                <a:gd name="T48" fmla="*/ 2147483647 w 10000"/>
                <a:gd name="T49" fmla="*/ 0 h 10000"/>
                <a:gd name="T50" fmla="*/ 1983523268 w 10000"/>
                <a:gd name="T51" fmla="*/ 233040691 h 10000"/>
                <a:gd name="T52" fmla="*/ 1700062263 w 10000"/>
                <a:gd name="T53" fmla="*/ 523581775 h 10000"/>
                <a:gd name="T54" fmla="*/ 1246527822 w 10000"/>
                <a:gd name="T55" fmla="*/ 873134519 h 10000"/>
                <a:gd name="T56" fmla="*/ 623607879 w 10000"/>
                <a:gd name="T57" fmla="*/ 814878538 h 10000"/>
                <a:gd name="T58" fmla="*/ 566914139 w 10000"/>
                <a:gd name="T59" fmla="*/ 1746277422 h 10000"/>
                <a:gd name="T60" fmla="*/ 396840702 w 10000"/>
                <a:gd name="T61" fmla="*/ 1804533494 h 10000"/>
                <a:gd name="T62" fmla="*/ 0 w 10000"/>
                <a:gd name="T63" fmla="*/ 2147483647 h 10000"/>
                <a:gd name="T64" fmla="*/ 226767265 w 10000"/>
                <a:gd name="T65" fmla="*/ 2147483647 h 10000"/>
                <a:gd name="T66" fmla="*/ 566914139 w 10000"/>
                <a:gd name="T67" fmla="*/ 2147483647 h 10000"/>
                <a:gd name="T68" fmla="*/ 680301707 w 10000"/>
                <a:gd name="T69" fmla="*/ 2147483647 h 10000"/>
                <a:gd name="T70" fmla="*/ 975514221 w 10000"/>
                <a:gd name="T71" fmla="*/ 2147483647 h 10000"/>
                <a:gd name="T72" fmla="*/ 1292157988 w 10000"/>
                <a:gd name="T73" fmla="*/ 2147483647 h 10000"/>
                <a:gd name="T74" fmla="*/ 1529988738 w 10000"/>
                <a:gd name="T75" fmla="*/ 2147483647 h 10000"/>
                <a:gd name="T76" fmla="*/ 2147483647 w 10000"/>
                <a:gd name="T77" fmla="*/ 2147483647 h 10000"/>
                <a:gd name="T78" fmla="*/ 2147483647 w 10000"/>
                <a:gd name="T79" fmla="*/ 2147483647 h 10000"/>
                <a:gd name="T80" fmla="*/ 2147483647 w 10000"/>
                <a:gd name="T81" fmla="*/ 2147483647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F0481FB6-8CA0-B646-AE75-32A570444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627" y="5114370"/>
              <a:ext cx="566714" cy="1131644"/>
            </a:xfrm>
            <a:custGeom>
              <a:avLst/>
              <a:gdLst>
                <a:gd name="T0" fmla="*/ 2147483647 w 10000"/>
                <a:gd name="T1" fmla="*/ 2147483647 h 10001"/>
                <a:gd name="T2" fmla="*/ 2147483647 w 10000"/>
                <a:gd name="T3" fmla="*/ 2147483647 h 10001"/>
                <a:gd name="T4" fmla="*/ 2147483647 w 10000"/>
                <a:gd name="T5" fmla="*/ 2147483647 h 10001"/>
                <a:gd name="T6" fmla="*/ 2147483647 w 10000"/>
                <a:gd name="T7" fmla="*/ 2147483647 h 10001"/>
                <a:gd name="T8" fmla="*/ 2147483647 w 10000"/>
                <a:gd name="T9" fmla="*/ 2147483647 h 10001"/>
                <a:gd name="T10" fmla="*/ 2147483647 w 10000"/>
                <a:gd name="T11" fmla="*/ 2147483647 h 10001"/>
                <a:gd name="T12" fmla="*/ 2147483647 w 10000"/>
                <a:gd name="T13" fmla="*/ 2147483647 h 10001"/>
                <a:gd name="T14" fmla="*/ 2147483647 w 10000"/>
                <a:gd name="T15" fmla="*/ 2147483647 h 10001"/>
                <a:gd name="T16" fmla="*/ 2147483647 w 10000"/>
                <a:gd name="T17" fmla="*/ 2147483647 h 10001"/>
                <a:gd name="T18" fmla="*/ 2147483647 w 10000"/>
                <a:gd name="T19" fmla="*/ 2147483647 h 10001"/>
                <a:gd name="T20" fmla="*/ 2147483647 w 10000"/>
                <a:gd name="T21" fmla="*/ 2147483647 h 10001"/>
                <a:gd name="T22" fmla="*/ 2147483647 w 10000"/>
                <a:gd name="T23" fmla="*/ 2147483647 h 10001"/>
                <a:gd name="T24" fmla="*/ 2147483647 w 10000"/>
                <a:gd name="T25" fmla="*/ 2147483647 h 10001"/>
                <a:gd name="T26" fmla="*/ 2147483647 w 10000"/>
                <a:gd name="T27" fmla="*/ 2147483647 h 10001"/>
                <a:gd name="T28" fmla="*/ 2147483647 w 10000"/>
                <a:gd name="T29" fmla="*/ 0 h 10001"/>
                <a:gd name="T30" fmla="*/ 2147483647 w 10000"/>
                <a:gd name="T31" fmla="*/ 2147483647 h 10001"/>
                <a:gd name="T32" fmla="*/ 2147483647 w 10000"/>
                <a:gd name="T33" fmla="*/ 2147483647 h 10001"/>
                <a:gd name="T34" fmla="*/ 2147483647 w 10000"/>
                <a:gd name="T35" fmla="*/ 2147483647 h 10001"/>
                <a:gd name="T36" fmla="*/ 2147483647 w 10000"/>
                <a:gd name="T37" fmla="*/ 2147483647 h 10001"/>
                <a:gd name="T38" fmla="*/ 2147483647 w 10000"/>
                <a:gd name="T39" fmla="*/ 2147483647 h 10001"/>
                <a:gd name="T40" fmla="*/ 2147483647 w 10000"/>
                <a:gd name="T41" fmla="*/ 2147483647 h 10001"/>
                <a:gd name="T42" fmla="*/ 2147483647 w 10000"/>
                <a:gd name="T43" fmla="*/ 2147483647 h 10001"/>
                <a:gd name="T44" fmla="*/ 2147483647 w 10000"/>
                <a:gd name="T45" fmla="*/ 2147483647 h 10001"/>
                <a:gd name="T46" fmla="*/ 2147483647 w 10000"/>
                <a:gd name="T47" fmla="*/ 2147483647 h 10001"/>
                <a:gd name="T48" fmla="*/ 2147483647 w 10000"/>
                <a:gd name="T49" fmla="*/ 2147483647 h 10001"/>
                <a:gd name="T50" fmla="*/ 2147483647 w 10000"/>
                <a:gd name="T51" fmla="*/ 2147483647 h 10001"/>
                <a:gd name="T52" fmla="*/ 2147483647 w 10000"/>
                <a:gd name="T53" fmla="*/ 2147483647 h 10001"/>
                <a:gd name="T54" fmla="*/ 2147483647 w 10000"/>
                <a:gd name="T55" fmla="*/ 2147483647 h 10001"/>
                <a:gd name="T56" fmla="*/ 2147483647 w 10000"/>
                <a:gd name="T57" fmla="*/ 2147483647 h 10001"/>
                <a:gd name="T58" fmla="*/ 2147483647 w 10000"/>
                <a:gd name="T59" fmla="*/ 2147483647 h 10001"/>
                <a:gd name="T60" fmla="*/ 2147483647 w 10000"/>
                <a:gd name="T61" fmla="*/ 2147483647 h 10001"/>
                <a:gd name="T62" fmla="*/ 2147483647 w 10000"/>
                <a:gd name="T63" fmla="*/ 2147483647 h 10001"/>
                <a:gd name="T64" fmla="*/ 2147483647 w 10000"/>
                <a:gd name="T65" fmla="*/ 2147483647 h 10001"/>
                <a:gd name="T66" fmla="*/ 0 w 10000"/>
                <a:gd name="T67" fmla="*/ 2147483647 h 10001"/>
                <a:gd name="T68" fmla="*/ 806443005 w 10000"/>
                <a:gd name="T69" fmla="*/ 2147483647 h 10001"/>
                <a:gd name="T70" fmla="*/ 2147483647 w 10000"/>
                <a:gd name="T71" fmla="*/ 2147483647 h 10001"/>
                <a:gd name="T72" fmla="*/ 2147483647 w 10000"/>
                <a:gd name="T73" fmla="*/ 2147483647 h 10001"/>
                <a:gd name="T74" fmla="*/ 2147483647 w 10000"/>
                <a:gd name="T75" fmla="*/ 2147483647 h 10001"/>
                <a:gd name="T76" fmla="*/ 2147483647 w 10000"/>
                <a:gd name="T77" fmla="*/ 2147483647 h 10001"/>
                <a:gd name="T78" fmla="*/ 2147483647 w 10000"/>
                <a:gd name="T79" fmla="*/ 2147483647 h 10001"/>
                <a:gd name="T80" fmla="*/ 2147483647 w 10000"/>
                <a:gd name="T81" fmla="*/ 2147483647 h 10001"/>
                <a:gd name="T82" fmla="*/ 2147483647 w 10000"/>
                <a:gd name="T83" fmla="*/ 2147483647 h 10001"/>
                <a:gd name="T84" fmla="*/ 2147483647 w 10000"/>
                <a:gd name="T85" fmla="*/ 2147483647 h 10001"/>
                <a:gd name="T86" fmla="*/ 2147483647 w 10000"/>
                <a:gd name="T87" fmla="*/ 2147483647 h 10001"/>
                <a:gd name="T88" fmla="*/ 2147483647 w 10000"/>
                <a:gd name="T89" fmla="*/ 2147483647 h 10001"/>
                <a:gd name="T90" fmla="*/ 2147483647 w 10000"/>
                <a:gd name="T91" fmla="*/ 2147483647 h 10001"/>
                <a:gd name="T92" fmla="*/ 2147483647 w 10000"/>
                <a:gd name="T93" fmla="*/ 2147483647 h 10001"/>
                <a:gd name="T94" fmla="*/ 2147483647 w 10000"/>
                <a:gd name="T95" fmla="*/ 2147483647 h 10001"/>
                <a:gd name="T96" fmla="*/ 2147483647 w 10000"/>
                <a:gd name="T97" fmla="*/ 2147483647 h 10001"/>
                <a:gd name="T98" fmla="*/ 2147483647 w 10000"/>
                <a:gd name="T99" fmla="*/ 2147483647 h 10001"/>
                <a:gd name="T100" fmla="*/ 2147483647 w 10000"/>
                <a:gd name="T101" fmla="*/ 2147483647 h 10001"/>
                <a:gd name="T102" fmla="*/ 2147483647 w 10000"/>
                <a:gd name="T103" fmla="*/ 2147483647 h 10001"/>
                <a:gd name="T104" fmla="*/ 2147483647 w 10000"/>
                <a:gd name="T105" fmla="*/ 2147483647 h 10001"/>
                <a:gd name="T106" fmla="*/ 2147483647 w 10000"/>
                <a:gd name="T107" fmla="*/ 2147483647 h 10001"/>
                <a:gd name="T108" fmla="*/ 2147483647 w 10000"/>
                <a:gd name="T109" fmla="*/ 2147483647 h 10001"/>
                <a:gd name="T110" fmla="*/ 2147483647 w 10000"/>
                <a:gd name="T111" fmla="*/ 2147483647 h 10001"/>
                <a:gd name="T112" fmla="*/ 2147483647 w 10000"/>
                <a:gd name="T113" fmla="*/ 2147483647 h 10001"/>
                <a:gd name="T114" fmla="*/ 2147483647 w 10000"/>
                <a:gd name="T115" fmla="*/ 2147483647 h 10001"/>
                <a:gd name="T116" fmla="*/ 2147483647 w 10000"/>
                <a:gd name="T117" fmla="*/ 2147483647 h 10001"/>
                <a:gd name="T118" fmla="*/ 2147483647 w 10000"/>
                <a:gd name="T119" fmla="*/ 2147483647 h 10001"/>
                <a:gd name="T120" fmla="*/ 2147483647 w 10000"/>
                <a:gd name="T121" fmla="*/ 2147483647 h 10001"/>
                <a:gd name="T122" fmla="*/ 2147483647 w 10000"/>
                <a:gd name="T123" fmla="*/ 2147483647 h 10001"/>
                <a:gd name="T124" fmla="*/ 2147483647 w 10000"/>
                <a:gd name="T125" fmla="*/ 2147483647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EB99AF07-4CB8-FC46-9427-5208664BA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558" y="4994951"/>
              <a:ext cx="290963" cy="1408393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2147483647 w 14463"/>
                <a:gd name="T47" fmla="*/ 2147483647 h 11339"/>
                <a:gd name="T48" fmla="*/ 2147483647 w 14463"/>
                <a:gd name="T49" fmla="*/ 2147483647 h 11339"/>
                <a:gd name="T50" fmla="*/ 2147483647 w 14463"/>
                <a:gd name="T51" fmla="*/ 2147483647 h 11339"/>
                <a:gd name="T52" fmla="*/ 2147483647 w 14463"/>
                <a:gd name="T53" fmla="*/ 2147483647 h 11339"/>
                <a:gd name="T54" fmla="*/ 2147483647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2147483647 w 14463"/>
                <a:gd name="T63" fmla="*/ 2147483647 h 11339"/>
                <a:gd name="T64" fmla="*/ 0 w 14463"/>
                <a:gd name="T65" fmla="*/ 2147483647 h 11339"/>
                <a:gd name="T66" fmla="*/ 2147483647 w 14463"/>
                <a:gd name="T67" fmla="*/ 2147483647 h 11339"/>
                <a:gd name="T68" fmla="*/ 2147483647 w 14463"/>
                <a:gd name="T69" fmla="*/ 2147483647 h 11339"/>
                <a:gd name="T70" fmla="*/ 2147483647 w 14463"/>
                <a:gd name="T71" fmla="*/ 2147483647 h 11339"/>
                <a:gd name="T72" fmla="*/ 2147483647 w 14463"/>
                <a:gd name="T73" fmla="*/ 2147483647 h 11339"/>
                <a:gd name="T74" fmla="*/ 2147483647 w 14463"/>
                <a:gd name="T75" fmla="*/ 2147483647 h 11339"/>
                <a:gd name="T76" fmla="*/ 2147483647 w 14463"/>
                <a:gd name="T77" fmla="*/ 2147483647 h 11339"/>
                <a:gd name="T78" fmla="*/ 2147483647 w 14463"/>
                <a:gd name="T79" fmla="*/ 2147483647 h 11339"/>
                <a:gd name="T80" fmla="*/ 21474836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9EE18330-3F9E-D640-BDBE-BC9B532C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707" y="5057503"/>
              <a:ext cx="239617" cy="223675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29D2B03A-4DAC-9342-B0F1-69647FC51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239" y="4809187"/>
              <a:ext cx="319490" cy="343094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2147483647 h 10000"/>
                <a:gd name="T26" fmla="*/ 2147483647 w 10141"/>
                <a:gd name="T27" fmla="*/ 0 h 10000"/>
                <a:gd name="T28" fmla="*/ 2147483647 w 10141"/>
                <a:gd name="T29" fmla="*/ 2147483647 h 10000"/>
                <a:gd name="T30" fmla="*/ 2147483647 w 10141"/>
                <a:gd name="T31" fmla="*/ 2147483647 h 10000"/>
                <a:gd name="T32" fmla="*/ 2147483647 w 10141"/>
                <a:gd name="T33" fmla="*/ 2147483647 h 10000"/>
                <a:gd name="T34" fmla="*/ 2147483647 w 10141"/>
                <a:gd name="T35" fmla="*/ 2147483647 h 10000"/>
                <a:gd name="T36" fmla="*/ 2147483647 w 10141"/>
                <a:gd name="T37" fmla="*/ 2147483647 h 10000"/>
                <a:gd name="T38" fmla="*/ 2147483647 w 10141"/>
                <a:gd name="T39" fmla="*/ 2147483647 h 10000"/>
                <a:gd name="T40" fmla="*/ 2147483647 w 10141"/>
                <a:gd name="T41" fmla="*/ 2147483647 h 10000"/>
                <a:gd name="T42" fmla="*/ 2147483647 w 10141"/>
                <a:gd name="T43" fmla="*/ 2147483647 h 10000"/>
                <a:gd name="T44" fmla="*/ 2147483647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1F9ED27D-D9ED-A94E-A1D3-8897497F5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642" y="4289806"/>
              <a:ext cx="140728" cy="214197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F72A1185-4A1C-D84B-92E6-7800857B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341" y="4365628"/>
              <a:ext cx="91283" cy="111837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9A95B87B-F776-044E-9F26-3637F364F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139" y="4361837"/>
              <a:ext cx="116006" cy="130792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A108444-00D8-554A-BA01-7A9280C34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645" y="4189341"/>
              <a:ext cx="399362" cy="335513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00116CD8-00E9-CF45-B7CD-2AC21F9D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339" y="4486943"/>
              <a:ext cx="161647" cy="178182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FCE5FD70-E400-A747-99AC-8CD13A40A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810" y="2504198"/>
              <a:ext cx="58953" cy="115628"/>
            </a:xfrm>
            <a:custGeom>
              <a:avLst/>
              <a:gdLst>
                <a:gd name="T0" fmla="*/ 1 w 429209"/>
                <a:gd name="T1" fmla="*/ 16 h 839755"/>
                <a:gd name="T2" fmla="*/ 1 w 429209"/>
                <a:gd name="T3" fmla="*/ 11 h 839755"/>
                <a:gd name="T4" fmla="*/ 0 w 429209"/>
                <a:gd name="T5" fmla="*/ 11 h 839755"/>
                <a:gd name="T6" fmla="*/ 2 w 429209"/>
                <a:gd name="T7" fmla="*/ 3 h 839755"/>
                <a:gd name="T8" fmla="*/ 5 w 429209"/>
                <a:gd name="T9" fmla="*/ 3 h 839755"/>
                <a:gd name="T10" fmla="*/ 8 w 429209"/>
                <a:gd name="T11" fmla="*/ 0 h 839755"/>
                <a:gd name="T12" fmla="*/ 8 w 429209"/>
                <a:gd name="T13" fmla="*/ 5 h 839755"/>
                <a:gd name="T14" fmla="*/ 8 w 429209"/>
                <a:gd name="T15" fmla="*/ 8 h 839755"/>
                <a:gd name="T16" fmla="*/ 4 w 429209"/>
                <a:gd name="T17" fmla="*/ 13 h 839755"/>
                <a:gd name="T18" fmla="*/ 4 w 429209"/>
                <a:gd name="T19" fmla="*/ 17 h 839755"/>
                <a:gd name="T20" fmla="*/ 2 w 429209"/>
                <a:gd name="T21" fmla="*/ 16 h 839755"/>
                <a:gd name="T22" fmla="*/ 1 w 429209"/>
                <a:gd name="T23" fmla="*/ 16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A892B20A-AF29-D348-8494-FFD1C14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680" y="3323076"/>
              <a:ext cx="524876" cy="498529"/>
            </a:xfrm>
            <a:custGeom>
              <a:avLst/>
              <a:gdLst>
                <a:gd name="T0" fmla="*/ 466397904 w 10944"/>
                <a:gd name="T1" fmla="*/ 611944579 h 10652"/>
                <a:gd name="T2" fmla="*/ 517357383 w 10944"/>
                <a:gd name="T3" fmla="*/ 582817865 h 10652"/>
                <a:gd name="T4" fmla="*/ 462547877 w 10944"/>
                <a:gd name="T5" fmla="*/ 488039035 h 10652"/>
                <a:gd name="T6" fmla="*/ 473072204 w 10944"/>
                <a:gd name="T7" fmla="*/ 451330707 h 10652"/>
                <a:gd name="T8" fmla="*/ 492840160 w 10944"/>
                <a:gd name="T9" fmla="*/ 428221700 h 10652"/>
                <a:gd name="T10" fmla="*/ 543863776 w 10944"/>
                <a:gd name="T11" fmla="*/ 423588226 h 10652"/>
                <a:gd name="T12" fmla="*/ 607658881 w 10944"/>
                <a:gd name="T13" fmla="*/ 305580529 h 10652"/>
                <a:gd name="T14" fmla="*/ 642894364 w 10944"/>
                <a:gd name="T15" fmla="*/ 229636695 h 10652"/>
                <a:gd name="T16" fmla="*/ 664587393 w 10944"/>
                <a:gd name="T17" fmla="*/ 152068986 h 10652"/>
                <a:gd name="T18" fmla="*/ 623382877 w 10944"/>
                <a:gd name="T19" fmla="*/ 124868816 h 10652"/>
                <a:gd name="T20" fmla="*/ 628260338 w 10944"/>
                <a:gd name="T21" fmla="*/ 67939730 h 10652"/>
                <a:gd name="T22" fmla="*/ 699372476 w 10944"/>
                <a:gd name="T23" fmla="*/ 50969780 h 10652"/>
                <a:gd name="T24" fmla="*/ 686216285 w 10944"/>
                <a:gd name="T25" fmla="*/ 28103512 h 10652"/>
                <a:gd name="T26" fmla="*/ 656821561 w 10944"/>
                <a:gd name="T27" fmla="*/ 10771002 h 10652"/>
                <a:gd name="T28" fmla="*/ 619082409 w 10944"/>
                <a:gd name="T29" fmla="*/ 59930 h 10652"/>
                <a:gd name="T30" fmla="*/ 538858041 w 10944"/>
                <a:gd name="T31" fmla="*/ 14261453 h 10652"/>
                <a:gd name="T32" fmla="*/ 499836628 w 10944"/>
                <a:gd name="T33" fmla="*/ 15826966 h 10652"/>
                <a:gd name="T34" fmla="*/ 454782044 w 10944"/>
                <a:gd name="T35" fmla="*/ 34482211 h 10652"/>
                <a:gd name="T36" fmla="*/ 444961383 w 10944"/>
                <a:gd name="T37" fmla="*/ 97668646 h 10652"/>
                <a:gd name="T38" fmla="*/ 444961383 w 10944"/>
                <a:gd name="T39" fmla="*/ 124868816 h 10652"/>
                <a:gd name="T40" fmla="*/ 431162420 w 10944"/>
                <a:gd name="T41" fmla="*/ 138468137 h 10652"/>
                <a:gd name="T42" fmla="*/ 415566658 w 10944"/>
                <a:gd name="T43" fmla="*/ 185586397 h 10652"/>
                <a:gd name="T44" fmla="*/ 335085862 w 10944"/>
                <a:gd name="T45" fmla="*/ 220309818 h 10652"/>
                <a:gd name="T46" fmla="*/ 293945443 w 10944"/>
                <a:gd name="T47" fmla="*/ 247509987 h 10652"/>
                <a:gd name="T48" fmla="*/ 252678431 w 10944"/>
                <a:gd name="T49" fmla="*/ 301609187 h 10652"/>
                <a:gd name="T50" fmla="*/ 170399193 w 10944"/>
                <a:gd name="T51" fmla="*/ 315630998 h 10652"/>
                <a:gd name="T52" fmla="*/ 91072464 w 10944"/>
                <a:gd name="T53" fmla="*/ 376711138 h 10652"/>
                <a:gd name="T54" fmla="*/ 10846495 w 10944"/>
                <a:gd name="T55" fmla="*/ 372979477 h 10652"/>
                <a:gd name="T56" fmla="*/ 44990446 w 10944"/>
                <a:gd name="T57" fmla="*/ 421723141 h 10652"/>
                <a:gd name="T58" fmla="*/ 85423996 w 10944"/>
                <a:gd name="T59" fmla="*/ 440739456 h 10652"/>
                <a:gd name="T60" fmla="*/ 86515528 w 10944"/>
                <a:gd name="T61" fmla="*/ 460296554 h 10652"/>
                <a:gd name="T62" fmla="*/ 88055899 w 10944"/>
                <a:gd name="T63" fmla="*/ 479133079 h 10652"/>
                <a:gd name="T64" fmla="*/ 65014870 w 10944"/>
                <a:gd name="T65" fmla="*/ 489483159 h 10652"/>
                <a:gd name="T66" fmla="*/ 20665555 w 10944"/>
                <a:gd name="T67" fmla="*/ 524205012 h 10652"/>
                <a:gd name="T68" fmla="*/ 30035855 w 10944"/>
                <a:gd name="T69" fmla="*/ 552488275 h 10652"/>
                <a:gd name="T70" fmla="*/ 392783739 w 10944"/>
                <a:gd name="T71" fmla="*/ 641009795 h 10652"/>
                <a:gd name="T72" fmla="*/ 409535130 w 10944"/>
                <a:gd name="T73" fmla="*/ 632103879 h 10652"/>
                <a:gd name="T74" fmla="*/ 466397904 w 10944"/>
                <a:gd name="T75" fmla="*/ 611944579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0265CA90-1E55-3A4F-A75D-62A7EEE7C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545" y="3328762"/>
              <a:ext cx="874793" cy="1063404"/>
            </a:xfrm>
            <a:custGeom>
              <a:avLst/>
              <a:gdLst>
                <a:gd name="T0" fmla="*/ 639173 w 10736"/>
                <a:gd name="T1" fmla="*/ 413856 h 10000"/>
                <a:gd name="T2" fmla="*/ 649104 w 10736"/>
                <a:gd name="T3" fmla="*/ 463284 h 10000"/>
                <a:gd name="T4" fmla="*/ 730250 w 10736"/>
                <a:gd name="T5" fmla="*/ 360688 h 10000"/>
                <a:gd name="T6" fmla="*/ 720523 w 10736"/>
                <a:gd name="T7" fmla="*/ 301019 h 10000"/>
                <a:gd name="T8" fmla="*/ 683929 w 10736"/>
                <a:gd name="T9" fmla="*/ 248474 h 10000"/>
                <a:gd name="T10" fmla="*/ 617271 w 10736"/>
                <a:gd name="T11" fmla="*/ 226209 h 10000"/>
                <a:gd name="T12" fmla="*/ 598089 w 10736"/>
                <a:gd name="T13" fmla="*/ 287927 h 10000"/>
                <a:gd name="T14" fmla="*/ 573875 w 10736"/>
                <a:gd name="T15" fmla="*/ 308054 h 10000"/>
                <a:gd name="T16" fmla="*/ 561971 w 10736"/>
                <a:gd name="T17" fmla="*/ 280446 h 10000"/>
                <a:gd name="T18" fmla="*/ 493408 w 10736"/>
                <a:gd name="T19" fmla="*/ 280713 h 10000"/>
                <a:gd name="T20" fmla="*/ 463072 w 10736"/>
                <a:gd name="T21" fmla="*/ 308856 h 10000"/>
                <a:gd name="T22" fmla="*/ 417499 w 10736"/>
                <a:gd name="T23" fmla="*/ 299505 h 10000"/>
                <a:gd name="T24" fmla="*/ 288400 w 10736"/>
                <a:gd name="T25" fmla="*/ 243309 h 10000"/>
                <a:gd name="T26" fmla="*/ 273232 w 10736"/>
                <a:gd name="T27" fmla="*/ 168410 h 10000"/>
                <a:gd name="T28" fmla="*/ 273232 w 10736"/>
                <a:gd name="T29" fmla="*/ 102952 h 10000"/>
                <a:gd name="T30" fmla="*/ 287924 w 10736"/>
                <a:gd name="T31" fmla="*/ 53524 h 10000"/>
                <a:gd name="T32" fmla="*/ 242895 w 10736"/>
                <a:gd name="T33" fmla="*/ 0 h 10000"/>
                <a:gd name="T34" fmla="*/ 220109 w 10736"/>
                <a:gd name="T35" fmla="*/ 9351 h 10000"/>
                <a:gd name="T36" fmla="*/ 144200 w 10736"/>
                <a:gd name="T37" fmla="*/ 37405 h 10000"/>
                <a:gd name="T38" fmla="*/ 166986 w 10736"/>
                <a:gd name="T39" fmla="*/ 102952 h 10000"/>
                <a:gd name="T40" fmla="*/ 136650 w 10736"/>
                <a:gd name="T41" fmla="*/ 187202 h 10000"/>
                <a:gd name="T42" fmla="*/ 60741 w 10736"/>
                <a:gd name="T43" fmla="*/ 271362 h 10000"/>
                <a:gd name="T44" fmla="*/ 53123 w 10736"/>
                <a:gd name="T45" fmla="*/ 336909 h 10000"/>
                <a:gd name="T46" fmla="*/ 45573 w 10736"/>
                <a:gd name="T47" fmla="*/ 393016 h 10000"/>
                <a:gd name="T48" fmla="*/ 0 w 10736"/>
                <a:gd name="T49" fmla="*/ 411719 h 10000"/>
                <a:gd name="T50" fmla="*/ 53123 w 10736"/>
                <a:gd name="T51" fmla="*/ 495968 h 10000"/>
                <a:gd name="T52" fmla="*/ 113795 w 10736"/>
                <a:gd name="T53" fmla="*/ 636325 h 10000"/>
                <a:gd name="T54" fmla="*/ 174536 w 10736"/>
                <a:gd name="T55" fmla="*/ 796987 h 10000"/>
                <a:gd name="T56" fmla="*/ 220109 w 10736"/>
                <a:gd name="T57" fmla="*/ 890588 h 10000"/>
                <a:gd name="T58" fmla="*/ 273232 w 10736"/>
                <a:gd name="T59" fmla="*/ 815690 h 10000"/>
                <a:gd name="T60" fmla="*/ 288400 w 10736"/>
                <a:gd name="T61" fmla="*/ 712827 h 10000"/>
                <a:gd name="T62" fmla="*/ 349141 w 10736"/>
                <a:gd name="T63" fmla="*/ 598920 h 10000"/>
                <a:gd name="T64" fmla="*/ 451577 w 10736"/>
                <a:gd name="T65" fmla="*/ 523220 h 10000"/>
                <a:gd name="T66" fmla="*/ 548368 w 10736"/>
                <a:gd name="T67" fmla="*/ 472546 h 10000"/>
                <a:gd name="T68" fmla="*/ 541022 w 10736"/>
                <a:gd name="T69" fmla="*/ 391235 h 10000"/>
                <a:gd name="T70" fmla="*/ 572106 w 10736"/>
                <a:gd name="T71" fmla="*/ 376541 h 1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62EA5CF6-E387-2145-BB63-C4D934037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761" y="3290851"/>
              <a:ext cx="424084" cy="327931"/>
            </a:xfrm>
            <a:custGeom>
              <a:avLst/>
              <a:gdLst>
                <a:gd name="T0" fmla="*/ 383016421 w 10348"/>
                <a:gd name="T1" fmla="*/ 5109433 h 11017"/>
                <a:gd name="T2" fmla="*/ 344410605 w 10348"/>
                <a:gd name="T3" fmla="*/ 18263315 h 11017"/>
                <a:gd name="T4" fmla="*/ 318326544 w 10348"/>
                <a:gd name="T5" fmla="*/ 18263315 h 11017"/>
                <a:gd name="T6" fmla="*/ 309604944 w 10348"/>
                <a:gd name="T7" fmla="*/ 4565667 h 11017"/>
                <a:gd name="T8" fmla="*/ 300924329 w 10348"/>
                <a:gd name="T9" fmla="*/ 0 h 11017"/>
                <a:gd name="T10" fmla="*/ 274840302 w 10348"/>
                <a:gd name="T11" fmla="*/ 13697623 h 11017"/>
                <a:gd name="T12" fmla="*/ 257438053 w 10348"/>
                <a:gd name="T13" fmla="*/ 22844512 h 11017"/>
                <a:gd name="T14" fmla="*/ 224192536 w 10348"/>
                <a:gd name="T15" fmla="*/ 18014727 h 11017"/>
                <a:gd name="T16" fmla="*/ 205269999 w 10348"/>
                <a:gd name="T17" fmla="*/ 18263315 h 11017"/>
                <a:gd name="T18" fmla="*/ 179146185 w 10348"/>
                <a:gd name="T19" fmla="*/ 18263315 h 11017"/>
                <a:gd name="T20" fmla="*/ 144381509 w 10348"/>
                <a:gd name="T21" fmla="*/ 13697623 h 11017"/>
                <a:gd name="T22" fmla="*/ 135659909 w 10348"/>
                <a:gd name="T23" fmla="*/ 36542135 h 11017"/>
                <a:gd name="T24" fmla="*/ 92213455 w 10348"/>
                <a:gd name="T25" fmla="*/ 45674117 h 11017"/>
                <a:gd name="T26" fmla="*/ 74811206 w 10348"/>
                <a:gd name="T27" fmla="*/ 54805450 h 11017"/>
                <a:gd name="T28" fmla="*/ 48727179 w 10348"/>
                <a:gd name="T29" fmla="*/ 50239783 h 11017"/>
                <a:gd name="T30" fmla="*/ 22963843 w 10348"/>
                <a:gd name="T31" fmla="*/ 44198819 h 11017"/>
                <a:gd name="T32" fmla="*/ 14242243 w 10348"/>
                <a:gd name="T33" fmla="*/ 73084295 h 11017"/>
                <a:gd name="T34" fmla="*/ 13921553 w 10348"/>
                <a:gd name="T35" fmla="*/ 91348208 h 11017"/>
                <a:gd name="T36" fmla="*/ 0 w 10348"/>
                <a:gd name="T37" fmla="*/ 120109391 h 11017"/>
                <a:gd name="T38" fmla="*/ 32004936 w 10348"/>
                <a:gd name="T39" fmla="*/ 130716645 h 11017"/>
                <a:gd name="T40" fmla="*/ 31324965 w 10348"/>
                <a:gd name="T41" fmla="*/ 150734881 h 11017"/>
                <a:gd name="T42" fmla="*/ 18882750 w 10348"/>
                <a:gd name="T43" fmla="*/ 164945185 h 11017"/>
                <a:gd name="T44" fmla="*/ 54608301 w 10348"/>
                <a:gd name="T45" fmla="*/ 168998170 h 11017"/>
                <a:gd name="T46" fmla="*/ 72331206 w 10348"/>
                <a:gd name="T47" fmla="*/ 169169081 h 11017"/>
                <a:gd name="T48" fmla="*/ 120977614 w 10348"/>
                <a:gd name="T49" fmla="*/ 170520059 h 11017"/>
                <a:gd name="T50" fmla="*/ 191308660 w 10348"/>
                <a:gd name="T51" fmla="*/ 159354156 h 11017"/>
                <a:gd name="T52" fmla="*/ 202070207 w 10348"/>
                <a:gd name="T53" fmla="*/ 138543591 h 11017"/>
                <a:gd name="T54" fmla="*/ 235875171 w 10348"/>
                <a:gd name="T55" fmla="*/ 133480774 h 11017"/>
                <a:gd name="T56" fmla="*/ 289922862 w 10348"/>
                <a:gd name="T57" fmla="*/ 120792982 h 11017"/>
                <a:gd name="T58" fmla="*/ 291923023 w 10348"/>
                <a:gd name="T59" fmla="*/ 105045233 h 11017"/>
                <a:gd name="T60" fmla="*/ 303524887 w 10348"/>
                <a:gd name="T61" fmla="*/ 100992248 h 11017"/>
                <a:gd name="T62" fmla="*/ 318806417 w 10348"/>
                <a:gd name="T63" fmla="*/ 94391986 h 11017"/>
                <a:gd name="T64" fmla="*/ 344810870 w 10348"/>
                <a:gd name="T65" fmla="*/ 76640754 h 11017"/>
                <a:gd name="T66" fmla="*/ 349770869 w 10348"/>
                <a:gd name="T67" fmla="*/ 65971976 h 11017"/>
                <a:gd name="T68" fmla="*/ 366974149 w 10348"/>
                <a:gd name="T69" fmla="*/ 49742633 h 11017"/>
                <a:gd name="T70" fmla="*/ 353092383 w 10348"/>
                <a:gd name="T71" fmla="*/ 31976469 h 11017"/>
                <a:gd name="T72" fmla="*/ 413980873 w 10348"/>
                <a:gd name="T73" fmla="*/ 27410802 h 11017"/>
                <a:gd name="T74" fmla="*/ 396578659 w 10348"/>
                <a:gd name="T75" fmla="*/ 13697623 h 11017"/>
                <a:gd name="T76" fmla="*/ 383016421 w 10348"/>
                <a:gd name="T77" fmla="*/ 5109433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BACF0B7E-05A3-4F4C-8CDA-6612AC5CB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4524" y="3779903"/>
              <a:ext cx="135023" cy="164913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A568286F-D066-1A41-B9E6-0A0E951A4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561" y="3561915"/>
              <a:ext cx="256732" cy="144062"/>
            </a:xfrm>
            <a:custGeom>
              <a:avLst/>
              <a:gdLst>
                <a:gd name="T0" fmla="*/ 2147483647 w 10000"/>
                <a:gd name="T1" fmla="*/ 243402179 h 11631"/>
                <a:gd name="T2" fmla="*/ 2147483647 w 10000"/>
                <a:gd name="T3" fmla="*/ 201909865 h 11631"/>
                <a:gd name="T4" fmla="*/ 1716206681 w 10000"/>
                <a:gd name="T5" fmla="*/ 52554460 h 11631"/>
                <a:gd name="T6" fmla="*/ 729640913 w 10000"/>
                <a:gd name="T7" fmla="*/ 0 h 11631"/>
                <a:gd name="T8" fmla="*/ 0 w 10000"/>
                <a:gd name="T9" fmla="*/ 216853640 h 11631"/>
                <a:gd name="T10" fmla="*/ 2147483647 w 10000"/>
                <a:gd name="T11" fmla="*/ 419168950 h 11631"/>
                <a:gd name="T12" fmla="*/ 2147483647 w 10000"/>
                <a:gd name="T13" fmla="*/ 463190339 h 11631"/>
                <a:gd name="T14" fmla="*/ 2147483647 w 10000"/>
                <a:gd name="T15" fmla="*/ 525135769 h 11631"/>
                <a:gd name="T16" fmla="*/ 2147483647 w 10000"/>
                <a:gd name="T17" fmla="*/ 393253317 h 11631"/>
                <a:gd name="T18" fmla="*/ 2147483647 w 10000"/>
                <a:gd name="T19" fmla="*/ 366976575 h 11631"/>
                <a:gd name="T20" fmla="*/ 2147483647 w 10000"/>
                <a:gd name="T21" fmla="*/ 305167054 h 11631"/>
                <a:gd name="T22" fmla="*/ 2147483647 w 10000"/>
                <a:gd name="T23" fmla="*/ 298981436 h 11631"/>
                <a:gd name="T24" fmla="*/ 2147483647 w 10000"/>
                <a:gd name="T25" fmla="*/ 243402179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FB4053AC-27D6-3848-A712-6927E8155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038" y="3724932"/>
              <a:ext cx="323293" cy="583829"/>
            </a:xfrm>
            <a:custGeom>
              <a:avLst/>
              <a:gdLst>
                <a:gd name="T0" fmla="*/ 61661990 w 12864"/>
                <a:gd name="T1" fmla="*/ 0 h 10000"/>
                <a:gd name="T2" fmla="*/ 48236946 w 12864"/>
                <a:gd name="T3" fmla="*/ 73483611 h 10000"/>
                <a:gd name="T4" fmla="*/ 41690569 w 12864"/>
                <a:gd name="T5" fmla="*/ 93173579 h 10000"/>
                <a:gd name="T6" fmla="*/ 39619366 w 12864"/>
                <a:gd name="T7" fmla="*/ 70552551 h 10000"/>
                <a:gd name="T8" fmla="*/ 17105342 w 12864"/>
                <a:gd name="T9" fmla="*/ 177087862 h 10000"/>
                <a:gd name="T10" fmla="*/ 3337878 w 12864"/>
                <a:gd name="T11" fmla="*/ 316435825 h 10000"/>
                <a:gd name="T12" fmla="*/ 0 w 12864"/>
                <a:gd name="T13" fmla="*/ 413360432 h 10000"/>
                <a:gd name="T14" fmla="*/ 22800976 w 12864"/>
                <a:gd name="T15" fmla="*/ 632988803 h 10000"/>
                <a:gd name="T16" fmla="*/ 17678386 w 12864"/>
                <a:gd name="T17" fmla="*/ 751946328 h 10000"/>
                <a:gd name="T18" fmla="*/ 43928156 w 12864"/>
                <a:gd name="T19" fmla="*/ 774916368 h 10000"/>
                <a:gd name="T20" fmla="*/ 58990009 w 12864"/>
                <a:gd name="T21" fmla="*/ 770933430 h 10000"/>
                <a:gd name="T22" fmla="*/ 50603933 w 12864"/>
                <a:gd name="T23" fmla="*/ 678697022 h 10000"/>
                <a:gd name="T24" fmla="*/ 56142434 w 12864"/>
                <a:gd name="T25" fmla="*/ 703778055 h 10000"/>
                <a:gd name="T26" fmla="*/ 61791830 w 12864"/>
                <a:gd name="T27" fmla="*/ 838323062 h 10000"/>
                <a:gd name="T28" fmla="*/ 68310032 w 12864"/>
                <a:gd name="T29" fmla="*/ 939347759 h 10000"/>
                <a:gd name="T30" fmla="*/ 69863240 w 12864"/>
                <a:gd name="T31" fmla="*/ 1171986453 h 10000"/>
                <a:gd name="T32" fmla="*/ 83279473 w 12864"/>
                <a:gd name="T33" fmla="*/ 1041192475 h 10000"/>
                <a:gd name="T34" fmla="*/ 77463712 w 12864"/>
                <a:gd name="T35" fmla="*/ 812773420 h 10000"/>
                <a:gd name="T36" fmla="*/ 67986556 w 12864"/>
                <a:gd name="T37" fmla="*/ 747843842 h 10000"/>
                <a:gd name="T38" fmla="*/ 72720508 w 12864"/>
                <a:gd name="T39" fmla="*/ 695924540 h 10000"/>
                <a:gd name="T40" fmla="*/ 71925212 w 12864"/>
                <a:gd name="T41" fmla="*/ 652795923 h 10000"/>
                <a:gd name="T42" fmla="*/ 59295024 w 12864"/>
                <a:gd name="T43" fmla="*/ 561967642 h 10000"/>
                <a:gd name="T44" fmla="*/ 65610338 w 12864"/>
                <a:gd name="T45" fmla="*/ 492820822 h 10000"/>
                <a:gd name="T46" fmla="*/ 73191887 w 12864"/>
                <a:gd name="T47" fmla="*/ 491766548 h 10000"/>
                <a:gd name="T48" fmla="*/ 89548570 w 12864"/>
                <a:gd name="T49" fmla="*/ 447815517 h 10000"/>
                <a:gd name="T50" fmla="*/ 95484498 w 12864"/>
                <a:gd name="T51" fmla="*/ 410195117 h 10000"/>
                <a:gd name="T52" fmla="*/ 102770284 w 12864"/>
                <a:gd name="T53" fmla="*/ 351830476 h 10000"/>
                <a:gd name="T54" fmla="*/ 118941700 w 12864"/>
                <a:gd name="T55" fmla="*/ 341165449 h 10000"/>
                <a:gd name="T56" fmla="*/ 113393948 w 12864"/>
                <a:gd name="T57" fmla="*/ 240492209 h 10000"/>
                <a:gd name="T58" fmla="*/ 102187569 w 12864"/>
                <a:gd name="T59" fmla="*/ 202403199 h 10000"/>
                <a:gd name="T60" fmla="*/ 87921012 w 12864"/>
                <a:gd name="T61" fmla="*/ 190447247 h 10000"/>
                <a:gd name="T62" fmla="*/ 71915960 w 12864"/>
                <a:gd name="T63" fmla="*/ 200526512 h 10000"/>
                <a:gd name="T64" fmla="*/ 68698230 w 12864"/>
                <a:gd name="T65" fmla="*/ 206620442 h 10000"/>
                <a:gd name="T66" fmla="*/ 65610338 w 12864"/>
                <a:gd name="T67" fmla="*/ 181658958 h 10000"/>
                <a:gd name="T68" fmla="*/ 72720508 w 12864"/>
                <a:gd name="T69" fmla="*/ 146967173 h 10000"/>
                <a:gd name="T70" fmla="*/ 72720508 w 12864"/>
                <a:gd name="T71" fmla="*/ 56256044 h 10000"/>
                <a:gd name="T72" fmla="*/ 61661990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6143F8B3-11D8-B245-AF49-27DBDCF8B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016" y="3645319"/>
              <a:ext cx="106497" cy="58761"/>
            </a:xfrm>
            <a:custGeom>
              <a:avLst/>
              <a:gdLst>
                <a:gd name="T0" fmla="*/ 0 w 348468"/>
                <a:gd name="T1" fmla="*/ 2314 h 191264"/>
                <a:gd name="T2" fmla="*/ 1695 w 348468"/>
                <a:gd name="T3" fmla="*/ 3248 h 191264"/>
                <a:gd name="T4" fmla="*/ 2694 w 348468"/>
                <a:gd name="T5" fmla="*/ 2759 h 191264"/>
                <a:gd name="T6" fmla="*/ 3607 w 348468"/>
                <a:gd name="T7" fmla="*/ 3204 h 191264"/>
                <a:gd name="T8" fmla="*/ 5389 w 348468"/>
                <a:gd name="T9" fmla="*/ 2848 h 191264"/>
                <a:gd name="T10" fmla="*/ 5780 w 348468"/>
                <a:gd name="T11" fmla="*/ 1780 h 191264"/>
                <a:gd name="T12" fmla="*/ 4215 w 348468"/>
                <a:gd name="T13" fmla="*/ 89 h 191264"/>
                <a:gd name="T14" fmla="*/ 2781 w 348468"/>
                <a:gd name="T15" fmla="*/ 356 h 191264"/>
                <a:gd name="T16" fmla="*/ 1912 w 348468"/>
                <a:gd name="T17" fmla="*/ 0 h 191264"/>
                <a:gd name="T18" fmla="*/ 478 w 348468"/>
                <a:gd name="T19" fmla="*/ 1246 h 191264"/>
                <a:gd name="T20" fmla="*/ 0 w 348468"/>
                <a:gd name="T21" fmla="*/ 2314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C70106F7-08F8-3542-805C-5A1D685A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1985" y="4413016"/>
              <a:ext cx="154039" cy="176287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E3152EBD-6BC5-7943-9DA0-10C6E2D08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823" y="3867098"/>
              <a:ext cx="239617" cy="468201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F955E112-C403-714A-94EF-2FCD4ED1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783" y="3944816"/>
              <a:ext cx="266241" cy="477679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F2551159-8029-0C42-A27E-D8FCDC36C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655" y="3897427"/>
              <a:ext cx="252930" cy="274855"/>
            </a:xfrm>
            <a:custGeom>
              <a:avLst/>
              <a:gdLst>
                <a:gd name="T0" fmla="*/ 1557099446 w 10000"/>
                <a:gd name="T1" fmla="*/ 2147483647 h 10000"/>
                <a:gd name="T2" fmla="*/ 1795553424 w 10000"/>
                <a:gd name="T3" fmla="*/ 2147483647 h 10000"/>
                <a:gd name="T4" fmla="*/ 1795553424 w 10000"/>
                <a:gd name="T5" fmla="*/ 2019481425 h 10000"/>
                <a:gd name="T6" fmla="*/ 1561415592 w 10000"/>
                <a:gd name="T7" fmla="*/ 1716105542 h 10000"/>
                <a:gd name="T8" fmla="*/ 1249166454 w 10000"/>
                <a:gd name="T9" fmla="*/ 1211740132 h 10000"/>
                <a:gd name="T10" fmla="*/ 1014850316 w 10000"/>
                <a:gd name="T11" fmla="*/ 806974560 h 10000"/>
                <a:gd name="T12" fmla="*/ 1092952268 w 10000"/>
                <a:gd name="T13" fmla="*/ 605742369 h 10000"/>
                <a:gd name="T14" fmla="*/ 1014850316 w 10000"/>
                <a:gd name="T15" fmla="*/ 403998332 h 10000"/>
                <a:gd name="T16" fmla="*/ 780703130 w 10000"/>
                <a:gd name="T17" fmla="*/ 302621350 h 10000"/>
                <a:gd name="T18" fmla="*/ 624489387 w 10000"/>
                <a:gd name="T19" fmla="*/ 0 h 10000"/>
                <a:gd name="T20" fmla="*/ 546386970 w 10000"/>
                <a:gd name="T21" fmla="*/ 0 h 10000"/>
                <a:gd name="T22" fmla="*/ 156213743 w 10000"/>
                <a:gd name="T23" fmla="*/ 100622449 h 10000"/>
                <a:gd name="T24" fmla="*/ 0 w 10000"/>
                <a:gd name="T25" fmla="*/ 403998332 h 10000"/>
                <a:gd name="T26" fmla="*/ 78102417 w 10000"/>
                <a:gd name="T27" fmla="*/ 605742369 h 10000"/>
                <a:gd name="T28" fmla="*/ 156213743 w 10000"/>
                <a:gd name="T29" fmla="*/ 1211740132 h 10000"/>
                <a:gd name="T30" fmla="*/ 702600713 w 10000"/>
                <a:gd name="T31" fmla="*/ 1211740132 h 10000"/>
                <a:gd name="T32" fmla="*/ 936738546 w 10000"/>
                <a:gd name="T33" fmla="*/ 1312362604 h 10000"/>
                <a:gd name="T34" fmla="*/ 1327090100 w 10000"/>
                <a:gd name="T35" fmla="*/ 2120103874 h 10000"/>
                <a:gd name="T36" fmla="*/ 1249166454 w 10000"/>
                <a:gd name="T37" fmla="*/ 2147483647 h 10000"/>
                <a:gd name="T38" fmla="*/ 1557099446 w 10000"/>
                <a:gd name="T39" fmla="*/ 2147483647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2DE272D5-47C7-8B41-934B-D4BA5CDB7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724" y="4153327"/>
              <a:ext cx="176861" cy="140271"/>
            </a:xfrm>
            <a:custGeom>
              <a:avLst/>
              <a:gdLst>
                <a:gd name="T0" fmla="*/ 348872861 w 10000"/>
                <a:gd name="T1" fmla="*/ 27209600 h 6448"/>
                <a:gd name="T2" fmla="*/ 315095383 w 10000"/>
                <a:gd name="T3" fmla="*/ 15074732 h 6448"/>
                <a:gd name="T4" fmla="*/ 240533365 w 10000"/>
                <a:gd name="T5" fmla="*/ 0 h 6448"/>
                <a:gd name="T6" fmla="*/ 80162754 w 10000"/>
                <a:gd name="T7" fmla="*/ 50172884 h 6448"/>
                <a:gd name="T8" fmla="*/ 0 w 10000"/>
                <a:gd name="T9" fmla="*/ 150615594 h 6448"/>
                <a:gd name="T10" fmla="*/ 0 w 10000"/>
                <a:gd name="T11" fmla="*/ 351307147 h 6448"/>
                <a:gd name="T12" fmla="*/ 133606765 w 10000"/>
                <a:gd name="T13" fmla="*/ 601966131 h 6448"/>
                <a:gd name="T14" fmla="*/ 187047513 w 10000"/>
                <a:gd name="T15" fmla="*/ 652241915 h 6448"/>
                <a:gd name="T16" fmla="*/ 240533365 w 10000"/>
                <a:gd name="T17" fmla="*/ 601966131 h 6448"/>
                <a:gd name="T18" fmla="*/ 267168619 w 10000"/>
                <a:gd name="T19" fmla="*/ 501626339 h 6448"/>
                <a:gd name="T20" fmla="*/ 347418124 w 10000"/>
                <a:gd name="T21" fmla="*/ 451756161 h 6448"/>
                <a:gd name="T22" fmla="*/ 427539023 w 10000"/>
                <a:gd name="T23" fmla="*/ 351307147 h 6448"/>
                <a:gd name="T24" fmla="*/ 427539023 w 10000"/>
                <a:gd name="T25" fmla="*/ 50172884 h 6448"/>
                <a:gd name="T26" fmla="*/ 348872861 w 10000"/>
                <a:gd name="T27" fmla="*/ 27209600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A54E6507-4730-CF40-9221-AD79255308E4}"/>
              </a:ext>
            </a:extLst>
          </p:cNvPr>
          <p:cNvSpPr txBox="1"/>
          <p:nvPr/>
        </p:nvSpPr>
        <p:spPr>
          <a:xfrm>
            <a:off x="9086683" y="1338645"/>
            <a:ext cx="195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34D7C"/>
                </a:solidFill>
                <a:latin typeface="Georgia" panose="02040502050405020303" pitchFamily="18" charset="0"/>
              </a:rPr>
              <a:t>Locations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388344B-F5A5-DD4E-8363-73A087003EE2}"/>
              </a:ext>
            </a:extLst>
          </p:cNvPr>
          <p:cNvSpPr txBox="1"/>
          <p:nvPr/>
        </p:nvSpPr>
        <p:spPr>
          <a:xfrm>
            <a:off x="9086683" y="1897445"/>
            <a:ext cx="195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4D7C"/>
                </a:solidFill>
              </a:rPr>
              <a:t>1.USA (HQ)</a:t>
            </a:r>
          </a:p>
          <a:p>
            <a:r>
              <a:rPr lang="en-US" sz="1200" dirty="0"/>
              <a:t>20 Stores</a:t>
            </a:r>
          </a:p>
          <a:p>
            <a:r>
              <a:rPr lang="en-US" sz="1200" dirty="0"/>
              <a:t>1,500 employees</a:t>
            </a:r>
          </a:p>
          <a:p>
            <a:r>
              <a:rPr lang="en-US" sz="1200" dirty="0"/>
              <a:t>$250m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3F36846-8888-5743-9123-241BF5738492}"/>
              </a:ext>
            </a:extLst>
          </p:cNvPr>
          <p:cNvSpPr txBox="1"/>
          <p:nvPr/>
        </p:nvSpPr>
        <p:spPr>
          <a:xfrm>
            <a:off x="9086683" y="3714060"/>
            <a:ext cx="195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4D7C"/>
                </a:solidFill>
              </a:rPr>
              <a:t>3.SWEDEN</a:t>
            </a:r>
          </a:p>
          <a:p>
            <a:r>
              <a:rPr lang="en-US" sz="1200" dirty="0"/>
              <a:t>5 Stores</a:t>
            </a:r>
          </a:p>
          <a:p>
            <a:r>
              <a:rPr lang="en-US" sz="1200" dirty="0"/>
              <a:t>250 employees</a:t>
            </a:r>
          </a:p>
          <a:p>
            <a:r>
              <a:rPr lang="en-US" sz="1200" dirty="0"/>
              <a:t>$75m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FDB178A-1670-7247-8546-1F888E8D15E1}"/>
              </a:ext>
            </a:extLst>
          </p:cNvPr>
          <p:cNvSpPr txBox="1"/>
          <p:nvPr/>
        </p:nvSpPr>
        <p:spPr>
          <a:xfrm>
            <a:off x="604705" y="8009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4" name="Title 2">
            <a:extLst>
              <a:ext uri="{FF2B5EF4-FFF2-40B4-BE49-F238E27FC236}">
                <a16:creationId xmlns:a16="http://schemas.microsoft.com/office/drawing/2014/main" id="{9EE730C0-E3D4-3343-B699-AAA060E655CB}"/>
              </a:ext>
            </a:extLst>
          </p:cNvPr>
          <p:cNvSpPr txBox="1">
            <a:spLocks/>
          </p:cNvSpPr>
          <p:nvPr/>
        </p:nvSpPr>
        <p:spPr>
          <a:xfrm>
            <a:off x="537290" y="379194"/>
            <a:ext cx="11123879" cy="774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Roboto Condensed" charset="0"/>
                <a:cs typeface="Roboto Condensed" charset="0"/>
              </a:defRPr>
            </a:lvl1pPr>
          </a:lstStyle>
          <a:p>
            <a:r>
              <a:rPr lang="en-US" sz="2800" b="1" dirty="0">
                <a:solidFill>
                  <a:srgbClr val="034D7C"/>
                </a:solidFill>
                <a:latin typeface="Georgia" panose="02040502050405020303" pitchFamily="18" charset="0"/>
              </a:rPr>
              <a:t>5. Sales by Region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893BEBA-B8ED-824A-AAEC-22D5C2197A8C}"/>
              </a:ext>
            </a:extLst>
          </p:cNvPr>
          <p:cNvGrpSpPr/>
          <p:nvPr/>
        </p:nvGrpSpPr>
        <p:grpSpPr>
          <a:xfrm>
            <a:off x="2748766" y="2432151"/>
            <a:ext cx="525011" cy="525011"/>
            <a:chOff x="5837647" y="3234402"/>
            <a:chExt cx="525011" cy="525011"/>
          </a:xfrm>
        </p:grpSpPr>
        <p:pic>
          <p:nvPicPr>
            <p:cNvPr id="217" name="Graphic 216" descr="Water">
              <a:extLst>
                <a:ext uri="{FF2B5EF4-FFF2-40B4-BE49-F238E27FC236}">
                  <a16:creationId xmlns:a16="http://schemas.microsoft.com/office/drawing/2014/main" id="{EACCC549-77C5-AC48-AE91-1C96F2103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837647" y="3234402"/>
              <a:ext cx="525011" cy="525011"/>
            </a:xfrm>
            <a:prstGeom prst="rect">
              <a:avLst/>
            </a:prstGeom>
          </p:spPr>
        </p:pic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A48F396-CF39-C447-BF08-2AEF77302BD1}"/>
                </a:ext>
              </a:extLst>
            </p:cNvPr>
            <p:cNvSpPr txBox="1"/>
            <p:nvPr/>
          </p:nvSpPr>
          <p:spPr>
            <a:xfrm>
              <a:off x="5949513" y="3255790"/>
              <a:ext cx="352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1.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D9E1779-F328-2C4B-9931-36BD13F01786}"/>
              </a:ext>
            </a:extLst>
          </p:cNvPr>
          <p:cNvGrpSpPr/>
          <p:nvPr/>
        </p:nvGrpSpPr>
        <p:grpSpPr>
          <a:xfrm>
            <a:off x="4260766" y="1949751"/>
            <a:ext cx="525011" cy="525011"/>
            <a:chOff x="5837647" y="3234402"/>
            <a:chExt cx="525011" cy="525011"/>
          </a:xfrm>
        </p:grpSpPr>
        <p:pic>
          <p:nvPicPr>
            <p:cNvPr id="222" name="Graphic 221" descr="Water">
              <a:extLst>
                <a:ext uri="{FF2B5EF4-FFF2-40B4-BE49-F238E27FC236}">
                  <a16:creationId xmlns:a16="http://schemas.microsoft.com/office/drawing/2014/main" id="{4A3FD791-E139-BC49-B1A2-73266946B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837647" y="3234402"/>
              <a:ext cx="525011" cy="525011"/>
            </a:xfrm>
            <a:prstGeom prst="rect">
              <a:avLst/>
            </a:prstGeom>
          </p:spPr>
        </p:pic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BDEF5433-7446-5F46-9635-4CEF06580E89}"/>
                </a:ext>
              </a:extLst>
            </p:cNvPr>
            <p:cNvSpPr txBox="1"/>
            <p:nvPr/>
          </p:nvSpPr>
          <p:spPr>
            <a:xfrm>
              <a:off x="5949513" y="3255790"/>
              <a:ext cx="352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2.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EEF8985-2B42-D64E-AB78-D7F30A785433}"/>
              </a:ext>
            </a:extLst>
          </p:cNvPr>
          <p:cNvGrpSpPr/>
          <p:nvPr/>
        </p:nvGrpSpPr>
        <p:grpSpPr>
          <a:xfrm>
            <a:off x="4858366" y="1323351"/>
            <a:ext cx="525011" cy="525011"/>
            <a:chOff x="5837647" y="3234402"/>
            <a:chExt cx="525011" cy="525011"/>
          </a:xfrm>
        </p:grpSpPr>
        <p:pic>
          <p:nvPicPr>
            <p:cNvPr id="225" name="Graphic 224" descr="Water">
              <a:extLst>
                <a:ext uri="{FF2B5EF4-FFF2-40B4-BE49-F238E27FC236}">
                  <a16:creationId xmlns:a16="http://schemas.microsoft.com/office/drawing/2014/main" id="{454189AD-FC5E-3446-835D-DF50FF548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837647" y="3234402"/>
              <a:ext cx="525011" cy="525011"/>
            </a:xfrm>
            <a:prstGeom prst="rect">
              <a:avLst/>
            </a:prstGeom>
          </p:spPr>
        </p:pic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97B70CB1-AD59-574F-B1C5-DCD83E94B60E}"/>
                </a:ext>
              </a:extLst>
            </p:cNvPr>
            <p:cNvSpPr txBox="1"/>
            <p:nvPr/>
          </p:nvSpPr>
          <p:spPr>
            <a:xfrm>
              <a:off x="5949513" y="3255790"/>
              <a:ext cx="352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3.</a:t>
              </a: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4F6DE6D2-AD28-1A48-A3CE-D6892C7E7664}"/>
              </a:ext>
            </a:extLst>
          </p:cNvPr>
          <p:cNvSpPr txBox="1"/>
          <p:nvPr/>
        </p:nvSpPr>
        <p:spPr>
          <a:xfrm>
            <a:off x="9086683" y="2799145"/>
            <a:ext cx="195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4D7C"/>
                </a:solidFill>
              </a:rPr>
              <a:t>2.UK</a:t>
            </a:r>
          </a:p>
          <a:p>
            <a:r>
              <a:rPr lang="en-US" sz="1200" dirty="0"/>
              <a:t>3 Stores</a:t>
            </a:r>
          </a:p>
          <a:p>
            <a:r>
              <a:rPr lang="en-US" sz="1200" dirty="0"/>
              <a:t>100 employees</a:t>
            </a:r>
          </a:p>
          <a:p>
            <a:r>
              <a:rPr lang="en-US" sz="1200" dirty="0"/>
              <a:t>$50m</a:t>
            </a:r>
          </a:p>
        </p:txBody>
      </p:sp>
    </p:spTree>
    <p:extLst>
      <p:ext uri="{BB962C8B-B14F-4D97-AF65-F5344CB8AC3E}">
        <p14:creationId xmlns:p14="http://schemas.microsoft.com/office/powerpoint/2010/main" val="6455433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8950156-AD4D-8145-AE7B-3016F8E87BB0}" vid="{354AE539-5E18-A34F-9C4E-03F2F4F286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ustom 3">
    <a:majorFont>
      <a:latin typeface="Roboto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2812</Words>
  <Application>Microsoft Macintosh PowerPoint</Application>
  <PresentationFormat>Widescreen</PresentationFormat>
  <Paragraphs>604</Paragraphs>
  <Slides>33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Georgia</vt:lpstr>
      <vt:lpstr>Roboto</vt:lpstr>
      <vt:lpstr>Roboto Condensed</vt:lpstr>
      <vt:lpstr>Roboto Light</vt:lpstr>
      <vt:lpstr>Wingdings</vt:lpstr>
      <vt:lpstr>Office Theme</vt:lpstr>
      <vt:lpstr>Worksheet</vt:lpstr>
      <vt:lpstr>PowerPoint Presentation</vt:lpstr>
      <vt:lpstr>User Guide</vt:lpstr>
      <vt:lpstr>Contents</vt:lpstr>
      <vt:lpstr>1. Executive Summary – [Project Name]</vt:lpstr>
      <vt:lpstr>PowerPoint Presentation</vt:lpstr>
      <vt:lpstr>2. Target Evaluation</vt:lpstr>
      <vt:lpstr>3. Summary of Operations</vt:lpstr>
      <vt:lpstr>4. Ownership Structure</vt:lpstr>
      <vt:lpstr>PowerPoint Presentation</vt:lpstr>
      <vt:lpstr>6. Proposed Market Expansion</vt:lpstr>
      <vt:lpstr>PowerPoint Presentation</vt:lpstr>
      <vt:lpstr>7. Summary of Financial Performance</vt:lpstr>
      <vt:lpstr>8. Revenue Analysis</vt:lpstr>
      <vt:lpstr>9. Balance Sheet Summary</vt:lpstr>
      <vt:lpstr>10. Cash Position</vt:lpstr>
      <vt:lpstr>PowerPoint Presentation</vt:lpstr>
      <vt:lpstr>11. Strategic Fit</vt:lpstr>
      <vt:lpstr>12. Business Environment</vt:lpstr>
      <vt:lpstr>13. SWOT Analysis</vt:lpstr>
      <vt:lpstr>PowerPoint Presentation</vt:lpstr>
      <vt:lpstr>14. Transaction Process</vt:lpstr>
      <vt:lpstr>15. Key Focus Areas for Due Diligence</vt:lpstr>
      <vt:lpstr>16. Proposed Timetable</vt:lpstr>
      <vt:lpstr>PowerPoint Presentation</vt:lpstr>
      <vt:lpstr>17. Comparable Company Analysis</vt:lpstr>
      <vt:lpstr>18. Indicative Valuation</vt:lpstr>
      <vt:lpstr>19. Funding – Sources &amp; Uses</vt:lpstr>
      <vt:lpstr>20. Exit Analysis</vt:lpstr>
      <vt:lpstr>PowerPoint Presentation</vt:lpstr>
      <vt:lpstr>21. Transaction Rationale</vt:lpstr>
      <vt:lpstr>22. High Level Integration Plan</vt:lpstr>
      <vt:lpstr>PowerPoint Presentation</vt:lpstr>
      <vt:lpstr>Appendix 1 – Maps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matcovich</dc:creator>
  <cp:lastModifiedBy>Tom Allen</cp:lastModifiedBy>
  <cp:revision>76</cp:revision>
  <cp:lastPrinted>2018-01-29T18:23:25Z</cp:lastPrinted>
  <dcterms:created xsi:type="dcterms:W3CDTF">2018-09-26T14:17:58Z</dcterms:created>
  <dcterms:modified xsi:type="dcterms:W3CDTF">2020-04-24T14:03:52Z</dcterms:modified>
</cp:coreProperties>
</file>